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7" r:id="rId5"/>
    <p:sldId id="259" r:id="rId6"/>
    <p:sldId id="260" r:id="rId7"/>
    <p:sldId id="261" r:id="rId8"/>
    <p:sldId id="262" r:id="rId9"/>
    <p:sldId id="278" r:id="rId10"/>
    <p:sldId id="279" r:id="rId11"/>
    <p:sldId id="280" r:id="rId12"/>
    <p:sldId id="317" r:id="rId13"/>
    <p:sldId id="263" r:id="rId14"/>
    <p:sldId id="281" r:id="rId15"/>
    <p:sldId id="264" r:id="rId16"/>
    <p:sldId id="287" r:id="rId17"/>
    <p:sldId id="282" r:id="rId18"/>
    <p:sldId id="288" r:id="rId19"/>
    <p:sldId id="290" r:id="rId20"/>
    <p:sldId id="289" r:id="rId21"/>
    <p:sldId id="265" r:id="rId22"/>
    <p:sldId id="266" r:id="rId23"/>
    <p:sldId id="291" r:id="rId24"/>
    <p:sldId id="314" r:id="rId25"/>
    <p:sldId id="292" r:id="rId26"/>
    <p:sldId id="293" r:id="rId27"/>
    <p:sldId id="294" r:id="rId28"/>
    <p:sldId id="296" r:id="rId29"/>
    <p:sldId id="268" r:id="rId30"/>
    <p:sldId id="299" r:id="rId31"/>
    <p:sldId id="298" r:id="rId32"/>
    <p:sldId id="300" r:id="rId33"/>
    <p:sldId id="315" r:id="rId34"/>
    <p:sldId id="269" r:id="rId35"/>
    <p:sldId id="270" r:id="rId36"/>
    <p:sldId id="308" r:id="rId37"/>
    <p:sldId id="309" r:id="rId38"/>
    <p:sldId id="316" r:id="rId39"/>
    <p:sldId id="310" r:id="rId40"/>
    <p:sldId id="311" r:id="rId41"/>
    <p:sldId id="312" r:id="rId42"/>
    <p:sldId id="313" r:id="rId43"/>
    <p:sldId id="273" r:id="rId44"/>
    <p:sldId id="301" r:id="rId45"/>
    <p:sldId id="303" r:id="rId46"/>
    <p:sldId id="304" r:id="rId47"/>
    <p:sldId id="305" r:id="rId48"/>
    <p:sldId id="306" r:id="rId49"/>
    <p:sldId id="307" r:id="rId50"/>
    <p:sldId id="271" r:id="rId51"/>
    <p:sldId id="302" r:id="rId52"/>
    <p:sldId id="274" r:id="rId53"/>
    <p:sldId id="275" r:id="rId54"/>
    <p:sldId id="285" r:id="rId5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555"/>
    <a:srgbClr val="FCF8FF"/>
    <a:srgbClr val="333333"/>
    <a:srgbClr val="EDEDED"/>
    <a:srgbClr val="A9BCDC"/>
    <a:srgbClr val="96A8D9"/>
    <a:srgbClr val="B0B0B0"/>
    <a:srgbClr val="FFFFFF"/>
    <a:srgbClr val="C7FCF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280687-7978-62F6-DB41-361432782A93}" v="3" dt="2021-06-27T14:32:17.80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60"/>
  </p:normalViewPr>
  <p:slideViewPr>
    <p:cSldViewPr snapToGrid="0">
      <p:cViewPr varScale="1">
        <p:scale>
          <a:sx n="72" d="100"/>
          <a:sy n="72" d="100"/>
        </p:scale>
        <p:origin x="6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JOSUE CHAN GONGORA" userId="S::a18016316@alumnos.uady.mx::32f29f7c-9365-4190-ad22-90a61e8a75a1" providerId="AD" clId="Web-{5D280687-7978-62F6-DB41-361432782A93}"/>
    <pc:docChg chg="modSld">
      <pc:chgData name="CARLOS JOSUE CHAN GONGORA" userId="S::a18016316@alumnos.uady.mx::32f29f7c-9365-4190-ad22-90a61e8a75a1" providerId="AD" clId="Web-{5D280687-7978-62F6-DB41-361432782A93}" dt="2021-06-27T14:32:17.599" v="0" actId="20577"/>
      <pc:docMkLst>
        <pc:docMk/>
      </pc:docMkLst>
      <pc:sldChg chg="modSp">
        <pc:chgData name="CARLOS JOSUE CHAN GONGORA" userId="S::a18016316@alumnos.uady.mx::32f29f7c-9365-4190-ad22-90a61e8a75a1" providerId="AD" clId="Web-{5D280687-7978-62F6-DB41-361432782A93}" dt="2021-06-27T14:32:17.599" v="0" actId="20577"/>
        <pc:sldMkLst>
          <pc:docMk/>
          <pc:sldMk cId="1723361443" sldId="260"/>
        </pc:sldMkLst>
        <pc:spChg chg="mod">
          <ac:chgData name="CARLOS JOSUE CHAN GONGORA" userId="S::a18016316@alumnos.uady.mx::32f29f7c-9365-4190-ad22-90a61e8a75a1" providerId="AD" clId="Web-{5D280687-7978-62F6-DB41-361432782A93}" dt="2021-06-27T14:32:17.599" v="0" actId="20577"/>
          <ac:spMkLst>
            <pc:docMk/>
            <pc:sldMk cId="1723361443" sldId="260"/>
            <ac:spMk id="5" creationId="{A12FF1C3-3850-4663-95C8-64FB7579A2D7}"/>
          </ac:spMkLst>
        </pc:spChg>
      </pc:sldChg>
    </pc:docChg>
  </pc:docChgLst>
  <pc:docChgLst>
    <pc:chgData name="CARLOS JOSUE CHAN GONGORA" userId="32f29f7c-9365-4190-ad22-90a61e8a75a1" providerId="ADAL" clId="{8C4D88A3-C4F9-44C8-B1F8-1066A5FE0A0F}"/>
    <pc:docChg chg="undo custSel addSld modSld sldOrd">
      <pc:chgData name="CARLOS JOSUE CHAN GONGORA" userId="32f29f7c-9365-4190-ad22-90a61e8a75a1" providerId="ADAL" clId="{8C4D88A3-C4F9-44C8-B1F8-1066A5FE0A0F}" dt="2021-06-28T14:19:56.252" v="3875" actId="20577"/>
      <pc:docMkLst>
        <pc:docMk/>
      </pc:docMkLst>
      <pc:sldChg chg="addSp delSp modSp mod">
        <pc:chgData name="CARLOS JOSUE CHAN GONGORA" userId="32f29f7c-9365-4190-ad22-90a61e8a75a1" providerId="ADAL" clId="{8C4D88A3-C4F9-44C8-B1F8-1066A5FE0A0F}" dt="2021-06-26T20:48:54.424" v="1374" actId="1076"/>
        <pc:sldMkLst>
          <pc:docMk/>
          <pc:sldMk cId="2822814851" sldId="259"/>
        </pc:sldMkLst>
        <pc:picChg chg="add mod">
          <ac:chgData name="CARLOS JOSUE CHAN GONGORA" userId="32f29f7c-9365-4190-ad22-90a61e8a75a1" providerId="ADAL" clId="{8C4D88A3-C4F9-44C8-B1F8-1066A5FE0A0F}" dt="2021-06-26T20:48:54.424" v="1374" actId="1076"/>
          <ac:picMkLst>
            <pc:docMk/>
            <pc:sldMk cId="2822814851" sldId="259"/>
            <ac:picMk id="3" creationId="{5F7075B4-3D36-4EA2-9E81-B4924B41AFEF}"/>
          </ac:picMkLst>
        </pc:picChg>
        <pc:picChg chg="del">
          <ac:chgData name="CARLOS JOSUE CHAN GONGORA" userId="32f29f7c-9365-4190-ad22-90a61e8a75a1" providerId="ADAL" clId="{8C4D88A3-C4F9-44C8-B1F8-1066A5FE0A0F}" dt="2021-06-26T20:48:46.520" v="1369" actId="478"/>
          <ac:picMkLst>
            <pc:docMk/>
            <pc:sldMk cId="2822814851" sldId="259"/>
            <ac:picMk id="8" creationId="{A40424DF-0C35-457D-AF90-BE126493E9E4}"/>
          </ac:picMkLst>
        </pc:picChg>
      </pc:sldChg>
      <pc:sldChg chg="modSp mod">
        <pc:chgData name="CARLOS JOSUE CHAN GONGORA" userId="32f29f7c-9365-4190-ad22-90a61e8a75a1" providerId="ADAL" clId="{8C4D88A3-C4F9-44C8-B1F8-1066A5FE0A0F}" dt="2021-06-27T14:44:38.164" v="3662" actId="12"/>
        <pc:sldMkLst>
          <pc:docMk/>
          <pc:sldMk cId="1723361443" sldId="260"/>
        </pc:sldMkLst>
        <pc:spChg chg="mod">
          <ac:chgData name="CARLOS JOSUE CHAN GONGORA" userId="32f29f7c-9365-4190-ad22-90a61e8a75a1" providerId="ADAL" clId="{8C4D88A3-C4F9-44C8-B1F8-1066A5FE0A0F}" dt="2021-06-27T14:44:38.164" v="3662" actId="12"/>
          <ac:spMkLst>
            <pc:docMk/>
            <pc:sldMk cId="1723361443" sldId="260"/>
            <ac:spMk id="5" creationId="{A12FF1C3-3850-4663-95C8-64FB7579A2D7}"/>
          </ac:spMkLst>
        </pc:spChg>
      </pc:sldChg>
      <pc:sldChg chg="addSp delSp modSp mod">
        <pc:chgData name="CARLOS JOSUE CHAN GONGORA" userId="32f29f7c-9365-4190-ad22-90a61e8a75a1" providerId="ADAL" clId="{8C4D88A3-C4F9-44C8-B1F8-1066A5FE0A0F}" dt="2021-06-27T14:45:13.539" v="3677" actId="20577"/>
        <pc:sldMkLst>
          <pc:docMk/>
          <pc:sldMk cId="1570683124" sldId="261"/>
        </pc:sldMkLst>
        <pc:spChg chg="mod">
          <ac:chgData name="CARLOS JOSUE CHAN GONGORA" userId="32f29f7c-9365-4190-ad22-90a61e8a75a1" providerId="ADAL" clId="{8C4D88A3-C4F9-44C8-B1F8-1066A5FE0A0F}" dt="2021-06-27T14:45:13.539" v="3677" actId="20577"/>
          <ac:spMkLst>
            <pc:docMk/>
            <pc:sldMk cId="1570683124" sldId="261"/>
            <ac:spMk id="4" creationId="{708662A1-268E-46A2-81AC-0DC42A8CA0D0}"/>
          </ac:spMkLst>
        </pc:spChg>
        <pc:picChg chg="add mod ord">
          <ac:chgData name="CARLOS JOSUE CHAN GONGORA" userId="32f29f7c-9365-4190-ad22-90a61e8a75a1" providerId="ADAL" clId="{8C4D88A3-C4F9-44C8-B1F8-1066A5FE0A0F}" dt="2021-06-26T20:49:41.304" v="1383" actId="1076"/>
          <ac:picMkLst>
            <pc:docMk/>
            <pc:sldMk cId="1570683124" sldId="261"/>
            <ac:picMk id="3" creationId="{9893FE23-685C-4310-8842-3D45A20AF5DE}"/>
          </ac:picMkLst>
        </pc:picChg>
        <pc:picChg chg="del">
          <ac:chgData name="CARLOS JOSUE CHAN GONGORA" userId="32f29f7c-9365-4190-ad22-90a61e8a75a1" providerId="ADAL" clId="{8C4D88A3-C4F9-44C8-B1F8-1066A5FE0A0F}" dt="2021-06-26T20:49:26.496" v="1375" actId="478"/>
          <ac:picMkLst>
            <pc:docMk/>
            <pc:sldMk cId="1570683124" sldId="261"/>
            <ac:picMk id="9" creationId="{6E8DA971-5899-4F49-B29C-CFD4DF411502}"/>
          </ac:picMkLst>
        </pc:picChg>
      </pc:sldChg>
      <pc:sldChg chg="addSp delSp modSp mod">
        <pc:chgData name="CARLOS JOSUE CHAN GONGORA" userId="32f29f7c-9365-4190-ad22-90a61e8a75a1" providerId="ADAL" clId="{8C4D88A3-C4F9-44C8-B1F8-1066A5FE0A0F}" dt="2021-06-27T14:45:23.859" v="3682" actId="20577"/>
        <pc:sldMkLst>
          <pc:docMk/>
          <pc:sldMk cId="1236548357" sldId="263"/>
        </pc:sldMkLst>
        <pc:spChg chg="mod">
          <ac:chgData name="CARLOS JOSUE CHAN GONGORA" userId="32f29f7c-9365-4190-ad22-90a61e8a75a1" providerId="ADAL" clId="{8C4D88A3-C4F9-44C8-B1F8-1066A5FE0A0F}" dt="2021-06-27T14:45:23.859" v="3682" actId="20577"/>
          <ac:spMkLst>
            <pc:docMk/>
            <pc:sldMk cId="1236548357" sldId="263"/>
            <ac:spMk id="6" creationId="{6F2989E8-2F35-43D0-8704-83264A4EAE96}"/>
          </ac:spMkLst>
        </pc:spChg>
        <pc:picChg chg="add mod">
          <ac:chgData name="CARLOS JOSUE CHAN GONGORA" userId="32f29f7c-9365-4190-ad22-90a61e8a75a1" providerId="ADAL" clId="{8C4D88A3-C4F9-44C8-B1F8-1066A5FE0A0F}" dt="2021-06-26T20:50:17.568" v="1388" actId="1076"/>
          <ac:picMkLst>
            <pc:docMk/>
            <pc:sldMk cId="1236548357" sldId="263"/>
            <ac:picMk id="3" creationId="{A39E1533-DFE9-4A58-BB36-BEE817DC22B2}"/>
          </ac:picMkLst>
        </pc:picChg>
        <pc:picChg chg="del">
          <ac:chgData name="CARLOS JOSUE CHAN GONGORA" userId="32f29f7c-9365-4190-ad22-90a61e8a75a1" providerId="ADAL" clId="{8C4D88A3-C4F9-44C8-B1F8-1066A5FE0A0F}" dt="2021-06-26T20:50:09.224" v="1384" actId="478"/>
          <ac:picMkLst>
            <pc:docMk/>
            <pc:sldMk cId="1236548357" sldId="263"/>
            <ac:picMk id="8" creationId="{24CE0A00-5922-4D39-99C5-9D3DB43F6998}"/>
          </ac:picMkLst>
        </pc:picChg>
      </pc:sldChg>
      <pc:sldChg chg="addSp delSp modSp mod">
        <pc:chgData name="CARLOS JOSUE CHAN GONGORA" userId="32f29f7c-9365-4190-ad22-90a61e8a75a1" providerId="ADAL" clId="{8C4D88A3-C4F9-44C8-B1F8-1066A5FE0A0F}" dt="2021-06-27T14:45:29.892" v="3687" actId="20577"/>
        <pc:sldMkLst>
          <pc:docMk/>
          <pc:sldMk cId="3684405049" sldId="265"/>
        </pc:sldMkLst>
        <pc:spChg chg="mod">
          <ac:chgData name="CARLOS JOSUE CHAN GONGORA" userId="32f29f7c-9365-4190-ad22-90a61e8a75a1" providerId="ADAL" clId="{8C4D88A3-C4F9-44C8-B1F8-1066A5FE0A0F}" dt="2021-06-27T14:45:29.892" v="3687" actId="20577"/>
          <ac:spMkLst>
            <pc:docMk/>
            <pc:sldMk cId="3684405049" sldId="265"/>
            <ac:spMk id="9" creationId="{DA775E10-D27D-4410-BA70-2D98E3CACF1E}"/>
          </ac:spMkLst>
        </pc:spChg>
        <pc:picChg chg="add mod ord">
          <ac:chgData name="CARLOS JOSUE CHAN GONGORA" userId="32f29f7c-9365-4190-ad22-90a61e8a75a1" providerId="ADAL" clId="{8C4D88A3-C4F9-44C8-B1F8-1066A5FE0A0F}" dt="2021-06-26T20:50:46.199" v="1394" actId="1076"/>
          <ac:picMkLst>
            <pc:docMk/>
            <pc:sldMk cId="3684405049" sldId="265"/>
            <ac:picMk id="3" creationId="{6DFB8F47-2650-4A29-AECF-2082A34E496B}"/>
          </ac:picMkLst>
        </pc:picChg>
        <pc:picChg chg="del">
          <ac:chgData name="CARLOS JOSUE CHAN GONGORA" userId="32f29f7c-9365-4190-ad22-90a61e8a75a1" providerId="ADAL" clId="{8C4D88A3-C4F9-44C8-B1F8-1066A5FE0A0F}" dt="2021-06-26T20:50:36.456" v="1389" actId="478"/>
          <ac:picMkLst>
            <pc:docMk/>
            <pc:sldMk cId="3684405049" sldId="265"/>
            <ac:picMk id="10" creationId="{815F2D49-31C7-4621-B18F-A575BAE4E4E1}"/>
          </ac:picMkLst>
        </pc:picChg>
      </pc:sldChg>
      <pc:sldChg chg="addSp delSp modSp mod">
        <pc:chgData name="CARLOS JOSUE CHAN GONGORA" userId="32f29f7c-9365-4190-ad22-90a61e8a75a1" providerId="ADAL" clId="{8C4D88A3-C4F9-44C8-B1F8-1066A5FE0A0F}" dt="2021-06-27T14:46:00.123" v="3700" actId="20577"/>
        <pc:sldMkLst>
          <pc:docMk/>
          <pc:sldMk cId="1852748664" sldId="269"/>
        </pc:sldMkLst>
        <pc:spChg chg="mod">
          <ac:chgData name="CARLOS JOSUE CHAN GONGORA" userId="32f29f7c-9365-4190-ad22-90a61e8a75a1" providerId="ADAL" clId="{8C4D88A3-C4F9-44C8-B1F8-1066A5FE0A0F}" dt="2021-06-27T14:46:00.123" v="3700" actId="20577"/>
          <ac:spMkLst>
            <pc:docMk/>
            <pc:sldMk cId="1852748664" sldId="269"/>
            <ac:spMk id="9" creationId="{367E635D-6499-41C2-82AF-A12FE8CEFE0D}"/>
          </ac:spMkLst>
        </pc:spChg>
        <pc:picChg chg="add mod ord">
          <ac:chgData name="CARLOS JOSUE CHAN GONGORA" userId="32f29f7c-9365-4190-ad22-90a61e8a75a1" providerId="ADAL" clId="{8C4D88A3-C4F9-44C8-B1F8-1066A5FE0A0F}" dt="2021-06-26T20:52:35.051" v="1404" actId="167"/>
          <ac:picMkLst>
            <pc:docMk/>
            <pc:sldMk cId="1852748664" sldId="269"/>
            <ac:picMk id="5" creationId="{C8D715FB-FF54-41DE-BD04-6017D234470D}"/>
          </ac:picMkLst>
        </pc:picChg>
        <pc:picChg chg="del">
          <ac:chgData name="CARLOS JOSUE CHAN GONGORA" userId="32f29f7c-9365-4190-ad22-90a61e8a75a1" providerId="ADAL" clId="{8C4D88A3-C4F9-44C8-B1F8-1066A5FE0A0F}" dt="2021-06-26T20:52:31.225" v="1402" actId="478"/>
          <ac:picMkLst>
            <pc:docMk/>
            <pc:sldMk cId="1852748664" sldId="269"/>
            <ac:picMk id="10" creationId="{D8A10671-6314-43DB-85FC-DB00695485EC}"/>
          </ac:picMkLst>
        </pc:picChg>
      </pc:sldChg>
      <pc:sldChg chg="addSp delSp modSp mod setBg">
        <pc:chgData name="CARLOS JOSUE CHAN GONGORA" userId="32f29f7c-9365-4190-ad22-90a61e8a75a1" providerId="ADAL" clId="{8C4D88A3-C4F9-44C8-B1F8-1066A5FE0A0F}" dt="2021-06-26T21:52:51.205" v="1539" actId="1076"/>
        <pc:sldMkLst>
          <pc:docMk/>
          <pc:sldMk cId="159098985" sldId="270"/>
        </pc:sldMkLst>
        <pc:spChg chg="del">
          <ac:chgData name="CARLOS JOSUE CHAN GONGORA" userId="32f29f7c-9365-4190-ad22-90a61e8a75a1" providerId="ADAL" clId="{8C4D88A3-C4F9-44C8-B1F8-1066A5FE0A0F}" dt="2021-06-26T20:17:16.522" v="4" actId="478"/>
          <ac:spMkLst>
            <pc:docMk/>
            <pc:sldMk cId="159098985" sldId="270"/>
            <ac:spMk id="2" creationId="{9A6C4EA9-14CF-4BB3-AC17-57130F06C690}"/>
          </ac:spMkLst>
        </pc:spChg>
        <pc:spChg chg="del">
          <ac:chgData name="CARLOS JOSUE CHAN GONGORA" userId="32f29f7c-9365-4190-ad22-90a61e8a75a1" providerId="ADAL" clId="{8C4D88A3-C4F9-44C8-B1F8-1066A5FE0A0F}" dt="2021-06-26T20:17:18.213" v="5" actId="478"/>
          <ac:spMkLst>
            <pc:docMk/>
            <pc:sldMk cId="159098985" sldId="270"/>
            <ac:spMk id="3" creationId="{A63F97E4-275D-4ECE-866A-2D376A46F339}"/>
          </ac:spMkLst>
        </pc:spChg>
        <pc:spChg chg="add mod">
          <ac:chgData name="CARLOS JOSUE CHAN GONGORA" userId="32f29f7c-9365-4190-ad22-90a61e8a75a1" providerId="ADAL" clId="{8C4D88A3-C4F9-44C8-B1F8-1066A5FE0A0F}" dt="2021-06-26T20:18:26.486" v="35" actId="20577"/>
          <ac:spMkLst>
            <pc:docMk/>
            <pc:sldMk cId="159098985" sldId="270"/>
            <ac:spMk id="4" creationId="{A20AF186-80A6-440D-AABF-71B5AFE7ABAF}"/>
          </ac:spMkLst>
        </pc:spChg>
        <pc:spChg chg="add mod">
          <ac:chgData name="CARLOS JOSUE CHAN GONGORA" userId="32f29f7c-9365-4190-ad22-90a61e8a75a1" providerId="ADAL" clId="{8C4D88A3-C4F9-44C8-B1F8-1066A5FE0A0F}" dt="2021-06-26T21:52:38.678" v="1536" actId="20577"/>
          <ac:spMkLst>
            <pc:docMk/>
            <pc:sldMk cId="159098985" sldId="270"/>
            <ac:spMk id="5" creationId="{E418E927-7909-421E-BAB8-E155116906A8}"/>
          </ac:spMkLst>
        </pc:spChg>
        <pc:picChg chg="add mod">
          <ac:chgData name="CARLOS JOSUE CHAN GONGORA" userId="32f29f7c-9365-4190-ad22-90a61e8a75a1" providerId="ADAL" clId="{8C4D88A3-C4F9-44C8-B1F8-1066A5FE0A0F}" dt="2021-06-26T21:52:51.205" v="1539" actId="1076"/>
          <ac:picMkLst>
            <pc:docMk/>
            <pc:sldMk cId="159098985" sldId="270"/>
            <ac:picMk id="7" creationId="{610D7773-9FC9-4759-B251-B072AE988225}"/>
          </ac:picMkLst>
        </pc:picChg>
      </pc:sldChg>
      <pc:sldChg chg="addSp delSp modSp mod">
        <pc:chgData name="CARLOS JOSUE CHAN GONGORA" userId="32f29f7c-9365-4190-ad22-90a61e8a75a1" providerId="ADAL" clId="{8C4D88A3-C4F9-44C8-B1F8-1066A5FE0A0F}" dt="2021-06-27T14:46:06.692" v="3702" actId="20577"/>
        <pc:sldMkLst>
          <pc:docMk/>
          <pc:sldMk cId="2691505980" sldId="271"/>
        </pc:sldMkLst>
        <pc:spChg chg="mod">
          <ac:chgData name="CARLOS JOSUE CHAN GONGORA" userId="32f29f7c-9365-4190-ad22-90a61e8a75a1" providerId="ADAL" clId="{8C4D88A3-C4F9-44C8-B1F8-1066A5FE0A0F}" dt="2021-06-27T14:46:06.692" v="3702" actId="20577"/>
          <ac:spMkLst>
            <pc:docMk/>
            <pc:sldMk cId="2691505980" sldId="271"/>
            <ac:spMk id="6" creationId="{EFFB9040-10A1-4255-854D-0B9EDDF252A1}"/>
          </ac:spMkLst>
        </pc:spChg>
        <pc:picChg chg="add mod ord">
          <ac:chgData name="CARLOS JOSUE CHAN GONGORA" userId="32f29f7c-9365-4190-ad22-90a61e8a75a1" providerId="ADAL" clId="{8C4D88A3-C4F9-44C8-B1F8-1066A5FE0A0F}" dt="2021-06-26T20:54:26.825" v="1416" actId="1076"/>
          <ac:picMkLst>
            <pc:docMk/>
            <pc:sldMk cId="2691505980" sldId="271"/>
            <ac:picMk id="3" creationId="{C164FBC5-7D65-409A-BDB8-378E0B46F5B1}"/>
          </ac:picMkLst>
        </pc:picChg>
        <pc:picChg chg="del">
          <ac:chgData name="CARLOS JOSUE CHAN GONGORA" userId="32f29f7c-9365-4190-ad22-90a61e8a75a1" providerId="ADAL" clId="{8C4D88A3-C4F9-44C8-B1F8-1066A5FE0A0F}" dt="2021-06-26T20:54:19.729" v="1412" actId="478"/>
          <ac:picMkLst>
            <pc:docMk/>
            <pc:sldMk cId="2691505980" sldId="271"/>
            <ac:picMk id="7" creationId="{6A21296C-88C1-4283-AECA-1EA3DF84538B}"/>
          </ac:picMkLst>
        </pc:picChg>
      </pc:sldChg>
      <pc:sldChg chg="addSp delSp modSp mod">
        <pc:chgData name="CARLOS JOSUE CHAN GONGORA" userId="32f29f7c-9365-4190-ad22-90a61e8a75a1" providerId="ADAL" clId="{8C4D88A3-C4F9-44C8-B1F8-1066A5FE0A0F}" dt="2021-06-27T14:45:54.619" v="3699" actId="20577"/>
        <pc:sldMkLst>
          <pc:docMk/>
          <pc:sldMk cId="1566958468" sldId="273"/>
        </pc:sldMkLst>
        <pc:spChg chg="mod">
          <ac:chgData name="CARLOS JOSUE CHAN GONGORA" userId="32f29f7c-9365-4190-ad22-90a61e8a75a1" providerId="ADAL" clId="{8C4D88A3-C4F9-44C8-B1F8-1066A5FE0A0F}" dt="2021-06-27T14:45:54.619" v="3699" actId="20577"/>
          <ac:spMkLst>
            <pc:docMk/>
            <pc:sldMk cId="1566958468" sldId="273"/>
            <ac:spMk id="9" creationId="{6B33FA22-5E51-499E-ACA1-1CD7AAB936A5}"/>
          </ac:spMkLst>
        </pc:spChg>
        <pc:picChg chg="add mod ord">
          <ac:chgData name="CARLOS JOSUE CHAN GONGORA" userId="32f29f7c-9365-4190-ad22-90a61e8a75a1" providerId="ADAL" clId="{8C4D88A3-C4F9-44C8-B1F8-1066A5FE0A0F}" dt="2021-06-26T20:53:40.128" v="1411" actId="1076"/>
          <ac:picMkLst>
            <pc:docMk/>
            <pc:sldMk cId="1566958468" sldId="273"/>
            <ac:picMk id="3" creationId="{7B10DC38-35EA-43E7-A198-C565F60419E0}"/>
          </ac:picMkLst>
        </pc:picChg>
        <pc:picChg chg="del">
          <ac:chgData name="CARLOS JOSUE CHAN GONGORA" userId="32f29f7c-9365-4190-ad22-90a61e8a75a1" providerId="ADAL" clId="{8C4D88A3-C4F9-44C8-B1F8-1066A5FE0A0F}" dt="2021-06-26T20:53:30.849" v="1406" actId="478"/>
          <ac:picMkLst>
            <pc:docMk/>
            <pc:sldMk cId="1566958468" sldId="273"/>
            <ac:picMk id="11" creationId="{EFA55195-B8ED-498C-9118-C599E35186B8}"/>
          </ac:picMkLst>
        </pc:picChg>
      </pc:sldChg>
      <pc:sldChg chg="addSp delSp modSp mod">
        <pc:chgData name="CARLOS JOSUE CHAN GONGORA" userId="32f29f7c-9365-4190-ad22-90a61e8a75a1" providerId="ADAL" clId="{8C4D88A3-C4F9-44C8-B1F8-1066A5FE0A0F}" dt="2021-06-27T14:46:13.387" v="3706" actId="20577"/>
        <pc:sldMkLst>
          <pc:docMk/>
          <pc:sldMk cId="2460650670" sldId="274"/>
        </pc:sldMkLst>
        <pc:spChg chg="mod">
          <ac:chgData name="CARLOS JOSUE CHAN GONGORA" userId="32f29f7c-9365-4190-ad22-90a61e8a75a1" providerId="ADAL" clId="{8C4D88A3-C4F9-44C8-B1F8-1066A5FE0A0F}" dt="2021-06-27T14:46:13.387" v="3706" actId="20577"/>
          <ac:spMkLst>
            <pc:docMk/>
            <pc:sldMk cId="2460650670" sldId="274"/>
            <ac:spMk id="6" creationId="{E7587800-BB61-410A-9AED-65D98736028A}"/>
          </ac:spMkLst>
        </pc:spChg>
        <pc:picChg chg="add mod ord">
          <ac:chgData name="CARLOS JOSUE CHAN GONGORA" userId="32f29f7c-9365-4190-ad22-90a61e8a75a1" providerId="ADAL" clId="{8C4D88A3-C4F9-44C8-B1F8-1066A5FE0A0F}" dt="2021-06-26T20:54:55.977" v="1420" actId="14100"/>
          <ac:picMkLst>
            <pc:docMk/>
            <pc:sldMk cId="2460650670" sldId="274"/>
            <ac:picMk id="5" creationId="{C72087F0-4371-4200-BAAE-A3E053BC84FA}"/>
          </ac:picMkLst>
        </pc:picChg>
        <pc:picChg chg="del">
          <ac:chgData name="CARLOS JOSUE CHAN GONGORA" userId="32f29f7c-9365-4190-ad22-90a61e8a75a1" providerId="ADAL" clId="{8C4D88A3-C4F9-44C8-B1F8-1066A5FE0A0F}" dt="2021-06-26T20:54:50.888" v="1417" actId="478"/>
          <ac:picMkLst>
            <pc:docMk/>
            <pc:sldMk cId="2460650670" sldId="274"/>
            <ac:picMk id="8" creationId="{3922EF9A-2E07-4619-983C-B58B2C2F432E}"/>
          </ac:picMkLst>
        </pc:picChg>
      </pc:sldChg>
      <pc:sldChg chg="modSp mod">
        <pc:chgData name="CARLOS JOSUE CHAN GONGORA" userId="32f29f7c-9365-4190-ad22-90a61e8a75a1" providerId="ADAL" clId="{8C4D88A3-C4F9-44C8-B1F8-1066A5FE0A0F}" dt="2021-06-27T14:44:17.387" v="3658" actId="20577"/>
        <pc:sldMkLst>
          <pc:docMk/>
          <pc:sldMk cId="4189946594" sldId="280"/>
        </pc:sldMkLst>
        <pc:spChg chg="mod">
          <ac:chgData name="CARLOS JOSUE CHAN GONGORA" userId="32f29f7c-9365-4190-ad22-90a61e8a75a1" providerId="ADAL" clId="{8C4D88A3-C4F9-44C8-B1F8-1066A5FE0A0F}" dt="2021-06-27T14:44:17.387" v="3658" actId="20577"/>
          <ac:spMkLst>
            <pc:docMk/>
            <pc:sldMk cId="4189946594" sldId="280"/>
            <ac:spMk id="2" creationId="{6585F198-9475-46DD-A699-551761568560}"/>
          </ac:spMkLst>
        </pc:spChg>
      </pc:sldChg>
      <pc:sldChg chg="addSp delSp modSp mod setBg">
        <pc:chgData name="CARLOS JOSUE CHAN GONGORA" userId="32f29f7c-9365-4190-ad22-90a61e8a75a1" providerId="ADAL" clId="{8C4D88A3-C4F9-44C8-B1F8-1066A5FE0A0F}" dt="2021-06-26T22:08:22.574" v="1907" actId="1076"/>
        <pc:sldMkLst>
          <pc:docMk/>
          <pc:sldMk cId="4078920918" sldId="291"/>
        </pc:sldMkLst>
        <pc:spChg chg="mod">
          <ac:chgData name="CARLOS JOSUE CHAN GONGORA" userId="32f29f7c-9365-4190-ad22-90a61e8a75a1" providerId="ADAL" clId="{8C4D88A3-C4F9-44C8-B1F8-1066A5FE0A0F}" dt="2021-06-26T21:57:07.558" v="1818" actId="20577"/>
          <ac:spMkLst>
            <pc:docMk/>
            <pc:sldMk cId="4078920918" sldId="291"/>
            <ac:spMk id="5" creationId="{D2074207-50EE-45BC-9851-1E8A9A7205CD}"/>
          </ac:spMkLst>
        </pc:spChg>
        <pc:picChg chg="del">
          <ac:chgData name="CARLOS JOSUE CHAN GONGORA" userId="32f29f7c-9365-4190-ad22-90a61e8a75a1" providerId="ADAL" clId="{8C4D88A3-C4F9-44C8-B1F8-1066A5FE0A0F}" dt="2021-06-26T22:08:13.871" v="1903" actId="478"/>
          <ac:picMkLst>
            <pc:docMk/>
            <pc:sldMk cId="4078920918" sldId="291"/>
            <ac:picMk id="3" creationId="{0E4AAA9E-2669-44CB-8123-F6FDC263A175}"/>
          </ac:picMkLst>
        </pc:picChg>
        <pc:picChg chg="mod">
          <ac:chgData name="CARLOS JOSUE CHAN GONGORA" userId="32f29f7c-9365-4190-ad22-90a61e8a75a1" providerId="ADAL" clId="{8C4D88A3-C4F9-44C8-B1F8-1066A5FE0A0F}" dt="2021-06-26T21:57:11.325" v="1819" actId="1076"/>
          <ac:picMkLst>
            <pc:docMk/>
            <pc:sldMk cId="4078920918" sldId="291"/>
            <ac:picMk id="6" creationId="{74A99736-E5C3-444A-A6A3-BAE1A4355954}"/>
          </ac:picMkLst>
        </pc:picChg>
        <pc:picChg chg="add mod">
          <ac:chgData name="CARLOS JOSUE CHAN GONGORA" userId="32f29f7c-9365-4190-ad22-90a61e8a75a1" providerId="ADAL" clId="{8C4D88A3-C4F9-44C8-B1F8-1066A5FE0A0F}" dt="2021-06-26T22:08:22.574" v="1907" actId="1076"/>
          <ac:picMkLst>
            <pc:docMk/>
            <pc:sldMk cId="4078920918" sldId="291"/>
            <ac:picMk id="8" creationId="{D522DBFE-81A3-48D2-BC0F-3067ABDDA284}"/>
          </ac:picMkLst>
        </pc:picChg>
      </pc:sldChg>
      <pc:sldChg chg="addSp delSp modSp mod setBg">
        <pc:chgData name="CARLOS JOSUE CHAN GONGORA" userId="32f29f7c-9365-4190-ad22-90a61e8a75a1" providerId="ADAL" clId="{8C4D88A3-C4F9-44C8-B1F8-1066A5FE0A0F}" dt="2021-06-26T22:18:20.928" v="2217" actId="1076"/>
        <pc:sldMkLst>
          <pc:docMk/>
          <pc:sldMk cId="1738658863" sldId="292"/>
        </pc:sldMkLst>
        <pc:spChg chg="mod">
          <ac:chgData name="CARLOS JOSUE CHAN GONGORA" userId="32f29f7c-9365-4190-ad22-90a61e8a75a1" providerId="ADAL" clId="{8C4D88A3-C4F9-44C8-B1F8-1066A5FE0A0F}" dt="2021-06-26T22:11:07.359" v="2209" actId="20577"/>
          <ac:spMkLst>
            <pc:docMk/>
            <pc:sldMk cId="1738658863" sldId="292"/>
            <ac:spMk id="5" creationId="{D2074207-50EE-45BC-9851-1E8A9A7205CD}"/>
          </ac:spMkLst>
        </pc:spChg>
        <pc:picChg chg="del">
          <ac:chgData name="CARLOS JOSUE CHAN GONGORA" userId="32f29f7c-9365-4190-ad22-90a61e8a75a1" providerId="ADAL" clId="{8C4D88A3-C4F9-44C8-B1F8-1066A5FE0A0F}" dt="2021-06-26T22:18:07.336" v="2212" actId="478"/>
          <ac:picMkLst>
            <pc:docMk/>
            <pc:sldMk cId="1738658863" sldId="292"/>
            <ac:picMk id="3" creationId="{0E4AAA9E-2669-44CB-8123-F6FDC263A175}"/>
          </ac:picMkLst>
        </pc:picChg>
        <pc:picChg chg="add mod">
          <ac:chgData name="CARLOS JOSUE CHAN GONGORA" userId="32f29f7c-9365-4190-ad22-90a61e8a75a1" providerId="ADAL" clId="{8C4D88A3-C4F9-44C8-B1F8-1066A5FE0A0F}" dt="2021-06-26T22:18:20.928" v="2217" actId="1076"/>
          <ac:picMkLst>
            <pc:docMk/>
            <pc:sldMk cId="1738658863" sldId="292"/>
            <ac:picMk id="6" creationId="{0BA82E21-525F-4750-8EEE-B9469F46DF94}"/>
          </ac:picMkLst>
        </pc:picChg>
      </pc:sldChg>
      <pc:sldChg chg="addSp delSp modSp mod setBg">
        <pc:chgData name="CARLOS JOSUE CHAN GONGORA" userId="32f29f7c-9365-4190-ad22-90a61e8a75a1" providerId="ADAL" clId="{8C4D88A3-C4F9-44C8-B1F8-1066A5FE0A0F}" dt="2021-06-26T22:19:33.167" v="2222" actId="1076"/>
        <pc:sldMkLst>
          <pc:docMk/>
          <pc:sldMk cId="3377096174" sldId="293"/>
        </pc:sldMkLst>
        <pc:spChg chg="add del mod ord">
          <ac:chgData name="CARLOS JOSUE CHAN GONGORA" userId="32f29f7c-9365-4190-ad22-90a61e8a75a1" providerId="ADAL" clId="{8C4D88A3-C4F9-44C8-B1F8-1066A5FE0A0F}" dt="2021-06-26T21:58:06.846" v="1824" actId="478"/>
          <ac:spMkLst>
            <pc:docMk/>
            <pc:sldMk cId="3377096174" sldId="293"/>
            <ac:spMk id="4" creationId="{8FFE5D69-ACC0-46AA-ADB4-FCFE49EE3B3F}"/>
          </ac:spMkLst>
        </pc:spChg>
        <pc:spChg chg="add mod ord">
          <ac:chgData name="CARLOS JOSUE CHAN GONGORA" userId="32f29f7c-9365-4190-ad22-90a61e8a75a1" providerId="ADAL" clId="{8C4D88A3-C4F9-44C8-B1F8-1066A5FE0A0F}" dt="2021-06-26T21:59:41.025" v="1891" actId="1076"/>
          <ac:spMkLst>
            <pc:docMk/>
            <pc:sldMk cId="3377096174" sldId="293"/>
            <ac:spMk id="5" creationId="{8998F8C3-D072-4CC0-872A-83DCAFCA20BA}"/>
          </ac:spMkLst>
        </pc:spChg>
        <pc:spChg chg="add mod">
          <ac:chgData name="CARLOS JOSUE CHAN GONGORA" userId="32f29f7c-9365-4190-ad22-90a61e8a75a1" providerId="ADAL" clId="{8C4D88A3-C4F9-44C8-B1F8-1066A5FE0A0F}" dt="2021-06-26T21:59:59.934" v="1894" actId="1076"/>
          <ac:spMkLst>
            <pc:docMk/>
            <pc:sldMk cId="3377096174" sldId="293"/>
            <ac:spMk id="6" creationId="{66F3F205-EACB-4726-BB65-722E32B4AB0E}"/>
          </ac:spMkLst>
        </pc:spChg>
        <pc:spChg chg="add mod">
          <ac:chgData name="CARLOS JOSUE CHAN GONGORA" userId="32f29f7c-9365-4190-ad22-90a61e8a75a1" providerId="ADAL" clId="{8C4D88A3-C4F9-44C8-B1F8-1066A5FE0A0F}" dt="2021-06-26T22:00:02.791" v="1895" actId="20577"/>
          <ac:spMkLst>
            <pc:docMk/>
            <pc:sldMk cId="3377096174" sldId="293"/>
            <ac:spMk id="7" creationId="{B67EBCF0-129E-48E3-9984-CC55B2E59835}"/>
          </ac:spMkLst>
        </pc:spChg>
        <pc:picChg chg="del mod">
          <ac:chgData name="CARLOS JOSUE CHAN GONGORA" userId="32f29f7c-9365-4190-ad22-90a61e8a75a1" providerId="ADAL" clId="{8C4D88A3-C4F9-44C8-B1F8-1066A5FE0A0F}" dt="2021-06-26T22:19:08.400" v="2218" actId="478"/>
          <ac:picMkLst>
            <pc:docMk/>
            <pc:sldMk cId="3377096174" sldId="293"/>
            <ac:picMk id="2" creationId="{B3B83BAC-BB2A-4F71-90DC-8EA4996601F6}"/>
          </ac:picMkLst>
        </pc:picChg>
        <pc:picChg chg="add mod">
          <ac:chgData name="CARLOS JOSUE CHAN GONGORA" userId="32f29f7c-9365-4190-ad22-90a61e8a75a1" providerId="ADAL" clId="{8C4D88A3-C4F9-44C8-B1F8-1066A5FE0A0F}" dt="2021-06-26T22:19:21.823" v="2220" actId="1076"/>
          <ac:picMkLst>
            <pc:docMk/>
            <pc:sldMk cId="3377096174" sldId="293"/>
            <ac:picMk id="9" creationId="{6B17DBAD-83B0-4F0C-8947-A92F7A0F0487}"/>
          </ac:picMkLst>
        </pc:picChg>
        <pc:picChg chg="add mod">
          <ac:chgData name="CARLOS JOSUE CHAN GONGORA" userId="32f29f7c-9365-4190-ad22-90a61e8a75a1" providerId="ADAL" clId="{8C4D88A3-C4F9-44C8-B1F8-1066A5FE0A0F}" dt="2021-06-26T22:19:33.167" v="2222" actId="1076"/>
          <ac:picMkLst>
            <pc:docMk/>
            <pc:sldMk cId="3377096174" sldId="293"/>
            <ac:picMk id="11" creationId="{3E2902B5-92DE-441D-A073-88D51A4B02BC}"/>
          </ac:picMkLst>
        </pc:picChg>
      </pc:sldChg>
      <pc:sldChg chg="addSp delSp modSp mod">
        <pc:chgData name="CARLOS JOSUE CHAN GONGORA" userId="32f29f7c-9365-4190-ad22-90a61e8a75a1" providerId="ADAL" clId="{8C4D88A3-C4F9-44C8-B1F8-1066A5FE0A0F}" dt="2021-06-27T14:45:34.963" v="3692" actId="20577"/>
        <pc:sldMkLst>
          <pc:docMk/>
          <pc:sldMk cId="1670804722" sldId="294"/>
        </pc:sldMkLst>
        <pc:spChg chg="mod">
          <ac:chgData name="CARLOS JOSUE CHAN GONGORA" userId="32f29f7c-9365-4190-ad22-90a61e8a75a1" providerId="ADAL" clId="{8C4D88A3-C4F9-44C8-B1F8-1066A5FE0A0F}" dt="2021-06-27T14:45:34.963" v="3692" actId="20577"/>
          <ac:spMkLst>
            <pc:docMk/>
            <pc:sldMk cId="1670804722" sldId="294"/>
            <ac:spMk id="4" creationId="{47D4C29B-3700-4921-9E3E-731CBFA6369F}"/>
          </ac:spMkLst>
        </pc:spChg>
        <pc:picChg chg="add mod ord">
          <ac:chgData name="CARLOS JOSUE CHAN GONGORA" userId="32f29f7c-9365-4190-ad22-90a61e8a75a1" providerId="ADAL" clId="{8C4D88A3-C4F9-44C8-B1F8-1066A5FE0A0F}" dt="2021-06-26T20:52:16.929" v="1401" actId="1076"/>
          <ac:picMkLst>
            <pc:docMk/>
            <pc:sldMk cId="1670804722" sldId="294"/>
            <ac:picMk id="3" creationId="{59C74AB6-1324-4174-84C9-D95CAFF5DB5C}"/>
          </ac:picMkLst>
        </pc:picChg>
        <pc:picChg chg="del">
          <ac:chgData name="CARLOS JOSUE CHAN GONGORA" userId="32f29f7c-9365-4190-ad22-90a61e8a75a1" providerId="ADAL" clId="{8C4D88A3-C4F9-44C8-B1F8-1066A5FE0A0F}" dt="2021-06-26T20:52:05.025" v="1395" actId="478"/>
          <ac:picMkLst>
            <pc:docMk/>
            <pc:sldMk cId="1670804722" sldId="294"/>
            <ac:picMk id="6" creationId="{9583157F-32CF-4152-9BF0-84A93FD585BA}"/>
          </ac:picMkLst>
        </pc:picChg>
      </pc:sldChg>
      <pc:sldChg chg="modSp mod">
        <pc:chgData name="CARLOS JOSUE CHAN GONGORA" userId="32f29f7c-9365-4190-ad22-90a61e8a75a1" providerId="ADAL" clId="{8C4D88A3-C4F9-44C8-B1F8-1066A5FE0A0F}" dt="2021-06-26T23:11:27.820" v="2339" actId="313"/>
        <pc:sldMkLst>
          <pc:docMk/>
          <pc:sldMk cId="1522242568" sldId="296"/>
        </pc:sldMkLst>
        <pc:spChg chg="mod">
          <ac:chgData name="CARLOS JOSUE CHAN GONGORA" userId="32f29f7c-9365-4190-ad22-90a61e8a75a1" providerId="ADAL" clId="{8C4D88A3-C4F9-44C8-B1F8-1066A5FE0A0F}" dt="2021-06-26T23:11:27.820" v="2339" actId="313"/>
          <ac:spMkLst>
            <pc:docMk/>
            <pc:sldMk cId="1522242568" sldId="296"/>
            <ac:spMk id="5" creationId="{72EE21D0-7647-4C18-B0D2-D885CBBAC376}"/>
          </ac:spMkLst>
        </pc:spChg>
      </pc:sldChg>
      <pc:sldChg chg="modSp mod">
        <pc:chgData name="CARLOS JOSUE CHAN GONGORA" userId="32f29f7c-9365-4190-ad22-90a61e8a75a1" providerId="ADAL" clId="{8C4D88A3-C4F9-44C8-B1F8-1066A5FE0A0F}" dt="2021-06-27T15:01:12.397" v="3736" actId="20577"/>
        <pc:sldMkLst>
          <pc:docMk/>
          <pc:sldMk cId="1584269717" sldId="299"/>
        </pc:sldMkLst>
        <pc:spChg chg="mod">
          <ac:chgData name="CARLOS JOSUE CHAN GONGORA" userId="32f29f7c-9365-4190-ad22-90a61e8a75a1" providerId="ADAL" clId="{8C4D88A3-C4F9-44C8-B1F8-1066A5FE0A0F}" dt="2021-06-27T15:01:12.397" v="3736" actId="20577"/>
          <ac:spMkLst>
            <pc:docMk/>
            <pc:sldMk cId="1584269717" sldId="299"/>
            <ac:spMk id="5" creationId="{72EE21D0-7647-4C18-B0D2-D885CBBAC376}"/>
          </ac:spMkLst>
        </pc:spChg>
      </pc:sldChg>
      <pc:sldChg chg="modSp mod">
        <pc:chgData name="CARLOS JOSUE CHAN GONGORA" userId="32f29f7c-9365-4190-ad22-90a61e8a75a1" providerId="ADAL" clId="{8C4D88A3-C4F9-44C8-B1F8-1066A5FE0A0F}" dt="2021-06-27T15:01:31.923" v="3739" actId="20577"/>
        <pc:sldMkLst>
          <pc:docMk/>
          <pc:sldMk cId="168803431" sldId="300"/>
        </pc:sldMkLst>
        <pc:spChg chg="mod">
          <ac:chgData name="CARLOS JOSUE CHAN GONGORA" userId="32f29f7c-9365-4190-ad22-90a61e8a75a1" providerId="ADAL" clId="{8C4D88A3-C4F9-44C8-B1F8-1066A5FE0A0F}" dt="2021-06-27T15:01:31.923" v="3739" actId="20577"/>
          <ac:spMkLst>
            <pc:docMk/>
            <pc:sldMk cId="168803431" sldId="300"/>
            <ac:spMk id="5" creationId="{72EE21D0-7647-4C18-B0D2-D885CBBAC376}"/>
          </ac:spMkLst>
        </pc:spChg>
        <pc:graphicFrameChg chg="mod modGraphic">
          <ac:chgData name="CARLOS JOSUE CHAN GONGORA" userId="32f29f7c-9365-4190-ad22-90a61e8a75a1" providerId="ADAL" clId="{8C4D88A3-C4F9-44C8-B1F8-1066A5FE0A0F}" dt="2021-06-26T23:16:13.941" v="2546" actId="20577"/>
          <ac:graphicFrameMkLst>
            <pc:docMk/>
            <pc:sldMk cId="168803431" sldId="300"/>
            <ac:graphicFrameMk id="2" creationId="{D058C310-3766-4F1B-B823-0F2A0499CB31}"/>
          </ac:graphicFrameMkLst>
        </pc:graphicFrameChg>
      </pc:sldChg>
      <pc:sldChg chg="modSp mod">
        <pc:chgData name="CARLOS JOSUE CHAN GONGORA" userId="32f29f7c-9365-4190-ad22-90a61e8a75a1" providerId="ADAL" clId="{8C4D88A3-C4F9-44C8-B1F8-1066A5FE0A0F}" dt="2021-06-27T15:16:23.644" v="3866" actId="20577"/>
        <pc:sldMkLst>
          <pc:docMk/>
          <pc:sldMk cId="800639800" sldId="304"/>
        </pc:sldMkLst>
        <pc:spChg chg="mod">
          <ac:chgData name="CARLOS JOSUE CHAN GONGORA" userId="32f29f7c-9365-4190-ad22-90a61e8a75a1" providerId="ADAL" clId="{8C4D88A3-C4F9-44C8-B1F8-1066A5FE0A0F}" dt="2021-06-27T15:16:23.644" v="3866" actId="20577"/>
          <ac:spMkLst>
            <pc:docMk/>
            <pc:sldMk cId="800639800" sldId="304"/>
            <ac:spMk id="3" creationId="{87FFCED3-72AD-4834-8F0C-86AC557C7699}"/>
          </ac:spMkLst>
        </pc:spChg>
      </pc:sldChg>
      <pc:sldChg chg="addSp delSp modSp new mod setBg">
        <pc:chgData name="CARLOS JOSUE CHAN GONGORA" userId="32f29f7c-9365-4190-ad22-90a61e8a75a1" providerId="ADAL" clId="{8C4D88A3-C4F9-44C8-B1F8-1066A5FE0A0F}" dt="2021-06-27T15:07:16.535" v="3780" actId="208"/>
        <pc:sldMkLst>
          <pc:docMk/>
          <pc:sldMk cId="2030736731" sldId="308"/>
        </pc:sldMkLst>
        <pc:spChg chg="add mod">
          <ac:chgData name="CARLOS JOSUE CHAN GONGORA" userId="32f29f7c-9365-4190-ad22-90a61e8a75a1" providerId="ADAL" clId="{8C4D88A3-C4F9-44C8-B1F8-1066A5FE0A0F}" dt="2021-06-26T20:21:08.526" v="73" actId="20577"/>
          <ac:spMkLst>
            <pc:docMk/>
            <pc:sldMk cId="2030736731" sldId="308"/>
            <ac:spMk id="2" creationId="{5E7527FB-9533-4050-9851-AC28192BFACD}"/>
          </ac:spMkLst>
        </pc:spChg>
        <pc:spChg chg="add mod">
          <ac:chgData name="CARLOS JOSUE CHAN GONGORA" userId="32f29f7c-9365-4190-ad22-90a61e8a75a1" providerId="ADAL" clId="{8C4D88A3-C4F9-44C8-B1F8-1066A5FE0A0F}" dt="2021-06-27T15:07:16.535" v="3780" actId="208"/>
          <ac:spMkLst>
            <pc:docMk/>
            <pc:sldMk cId="2030736731" sldId="308"/>
            <ac:spMk id="3" creationId="{4450E11E-1135-4541-A12C-80D42A058396}"/>
          </ac:spMkLst>
        </pc:spChg>
        <pc:graphicFrameChg chg="add del mod">
          <ac:chgData name="CARLOS JOSUE CHAN GONGORA" userId="32f29f7c-9365-4190-ad22-90a61e8a75a1" providerId="ADAL" clId="{8C4D88A3-C4F9-44C8-B1F8-1066A5FE0A0F}" dt="2021-06-26T20:21:22.452" v="76" actId="478"/>
          <ac:graphicFrameMkLst>
            <pc:docMk/>
            <pc:sldMk cId="2030736731" sldId="308"/>
            <ac:graphicFrameMk id="3" creationId="{F8A425D2-A7E1-411A-B540-718EC684B58D}"/>
          </ac:graphicFrameMkLst>
        </pc:graphicFrameChg>
        <pc:graphicFrameChg chg="add mod">
          <ac:chgData name="CARLOS JOSUE CHAN GONGORA" userId="32f29f7c-9365-4190-ad22-90a61e8a75a1" providerId="ADAL" clId="{8C4D88A3-C4F9-44C8-B1F8-1066A5FE0A0F}" dt="2021-06-26T20:21:30.432" v="79" actId="1076"/>
          <ac:graphicFrameMkLst>
            <pc:docMk/>
            <pc:sldMk cId="2030736731" sldId="308"/>
            <ac:graphicFrameMk id="4" creationId="{F8A425D2-A7E1-411A-B540-718EC684B58D}"/>
          </ac:graphicFrameMkLst>
        </pc:graphicFrameChg>
        <pc:graphicFrameChg chg="add mod">
          <ac:chgData name="CARLOS JOSUE CHAN GONGORA" userId="32f29f7c-9365-4190-ad22-90a61e8a75a1" providerId="ADAL" clId="{8C4D88A3-C4F9-44C8-B1F8-1066A5FE0A0F}" dt="2021-06-26T20:21:38.086" v="82" actId="1076"/>
          <ac:graphicFrameMkLst>
            <pc:docMk/>
            <pc:sldMk cId="2030736731" sldId="308"/>
            <ac:graphicFrameMk id="5" creationId="{D94111BA-8263-404F-A279-89557196FC98}"/>
          </ac:graphicFrameMkLst>
        </pc:graphicFrameChg>
      </pc:sldChg>
      <pc:sldChg chg="addSp delSp modSp add mod setBg">
        <pc:chgData name="CARLOS JOSUE CHAN GONGORA" userId="32f29f7c-9365-4190-ad22-90a61e8a75a1" providerId="ADAL" clId="{8C4D88A3-C4F9-44C8-B1F8-1066A5FE0A0F}" dt="2021-06-27T15:12:09.980" v="3819" actId="20577"/>
        <pc:sldMkLst>
          <pc:docMk/>
          <pc:sldMk cId="853040701" sldId="309"/>
        </pc:sldMkLst>
        <pc:spChg chg="mod">
          <ac:chgData name="CARLOS JOSUE CHAN GONGORA" userId="32f29f7c-9365-4190-ad22-90a61e8a75a1" providerId="ADAL" clId="{8C4D88A3-C4F9-44C8-B1F8-1066A5FE0A0F}" dt="2021-06-27T15:12:09.980" v="3819" actId="20577"/>
          <ac:spMkLst>
            <pc:docMk/>
            <pc:sldMk cId="853040701" sldId="309"/>
            <ac:spMk id="2" creationId="{5E7527FB-9533-4050-9851-AC28192BFACD}"/>
          </ac:spMkLst>
        </pc:spChg>
        <pc:graphicFrameChg chg="add mod modGraphic">
          <ac:chgData name="CARLOS JOSUE CHAN GONGORA" userId="32f29f7c-9365-4190-ad22-90a61e8a75a1" providerId="ADAL" clId="{8C4D88A3-C4F9-44C8-B1F8-1066A5FE0A0F}" dt="2021-06-26T20:26:46.973" v="299" actId="1076"/>
          <ac:graphicFrameMkLst>
            <pc:docMk/>
            <pc:sldMk cId="853040701" sldId="309"/>
            <ac:graphicFrameMk id="3" creationId="{291506E0-DB4F-4EB4-9B00-8974AFAC954E}"/>
          </ac:graphicFrameMkLst>
        </pc:graphicFrameChg>
        <pc:graphicFrameChg chg="del">
          <ac:chgData name="CARLOS JOSUE CHAN GONGORA" userId="32f29f7c-9365-4190-ad22-90a61e8a75a1" providerId="ADAL" clId="{8C4D88A3-C4F9-44C8-B1F8-1066A5FE0A0F}" dt="2021-06-26T20:22:20.233" v="84" actId="478"/>
          <ac:graphicFrameMkLst>
            <pc:docMk/>
            <pc:sldMk cId="853040701" sldId="309"/>
            <ac:graphicFrameMk id="4" creationId="{F8A425D2-A7E1-411A-B540-718EC684B58D}"/>
          </ac:graphicFrameMkLst>
        </pc:graphicFrameChg>
        <pc:graphicFrameChg chg="del">
          <ac:chgData name="CARLOS JOSUE CHAN GONGORA" userId="32f29f7c-9365-4190-ad22-90a61e8a75a1" providerId="ADAL" clId="{8C4D88A3-C4F9-44C8-B1F8-1066A5FE0A0F}" dt="2021-06-26T20:22:21.809" v="85" actId="478"/>
          <ac:graphicFrameMkLst>
            <pc:docMk/>
            <pc:sldMk cId="853040701" sldId="309"/>
            <ac:graphicFrameMk id="5" creationId="{D94111BA-8263-404F-A279-89557196FC98}"/>
          </ac:graphicFrameMkLst>
        </pc:graphicFrameChg>
        <pc:graphicFrameChg chg="add del mod">
          <ac:chgData name="CARLOS JOSUE CHAN GONGORA" userId="32f29f7c-9365-4190-ad22-90a61e8a75a1" providerId="ADAL" clId="{8C4D88A3-C4F9-44C8-B1F8-1066A5FE0A0F}" dt="2021-06-26T20:24:22.758" v="169" actId="478"/>
          <ac:graphicFrameMkLst>
            <pc:docMk/>
            <pc:sldMk cId="853040701" sldId="309"/>
            <ac:graphicFrameMk id="6" creationId="{F447A823-C4D7-4355-930D-D59BD2D7579A}"/>
          </ac:graphicFrameMkLst>
        </pc:graphicFrameChg>
      </pc:sldChg>
      <pc:sldChg chg="addSp modSp add mod setBg">
        <pc:chgData name="CARLOS JOSUE CHAN GONGORA" userId="32f29f7c-9365-4190-ad22-90a61e8a75a1" providerId="ADAL" clId="{8C4D88A3-C4F9-44C8-B1F8-1066A5FE0A0F}" dt="2021-06-28T14:19:56.252" v="3875" actId="20577"/>
        <pc:sldMkLst>
          <pc:docMk/>
          <pc:sldMk cId="3523407661" sldId="310"/>
        </pc:sldMkLst>
        <pc:spChg chg="mod">
          <ac:chgData name="CARLOS JOSUE CHAN GONGORA" userId="32f29f7c-9365-4190-ad22-90a61e8a75a1" providerId="ADAL" clId="{8C4D88A3-C4F9-44C8-B1F8-1066A5FE0A0F}" dt="2021-06-27T15:12:26.972" v="3840" actId="20577"/>
          <ac:spMkLst>
            <pc:docMk/>
            <pc:sldMk cId="3523407661" sldId="310"/>
            <ac:spMk id="2" creationId="{5E7527FB-9533-4050-9851-AC28192BFACD}"/>
          </ac:spMkLst>
        </pc:spChg>
        <pc:graphicFrameChg chg="mod modGraphic">
          <ac:chgData name="CARLOS JOSUE CHAN GONGORA" userId="32f29f7c-9365-4190-ad22-90a61e8a75a1" providerId="ADAL" clId="{8C4D88A3-C4F9-44C8-B1F8-1066A5FE0A0F}" dt="2021-06-28T14:19:56.252" v="3875" actId="20577"/>
          <ac:graphicFrameMkLst>
            <pc:docMk/>
            <pc:sldMk cId="3523407661" sldId="310"/>
            <ac:graphicFrameMk id="3" creationId="{291506E0-DB4F-4EB4-9B00-8974AFAC954E}"/>
          </ac:graphicFrameMkLst>
        </pc:graphicFrameChg>
        <pc:graphicFrameChg chg="add mod">
          <ac:chgData name="CARLOS JOSUE CHAN GONGORA" userId="32f29f7c-9365-4190-ad22-90a61e8a75a1" providerId="ADAL" clId="{8C4D88A3-C4F9-44C8-B1F8-1066A5FE0A0F}" dt="2021-06-26T20:35:31.151" v="990" actId="1076"/>
          <ac:graphicFrameMkLst>
            <pc:docMk/>
            <pc:sldMk cId="3523407661" sldId="310"/>
            <ac:graphicFrameMk id="4" creationId="{47E5B8C8-8F05-4DDA-B5DE-C181176D72AC}"/>
          </ac:graphicFrameMkLst>
        </pc:graphicFrameChg>
      </pc:sldChg>
      <pc:sldChg chg="addSp delSp modSp add mod">
        <pc:chgData name="CARLOS JOSUE CHAN GONGORA" userId="32f29f7c-9365-4190-ad22-90a61e8a75a1" providerId="ADAL" clId="{8C4D88A3-C4F9-44C8-B1F8-1066A5FE0A0F}" dt="2021-06-27T15:12:32.059" v="3849" actId="20577"/>
        <pc:sldMkLst>
          <pc:docMk/>
          <pc:sldMk cId="1837453983" sldId="311"/>
        </pc:sldMkLst>
        <pc:spChg chg="mod">
          <ac:chgData name="CARLOS JOSUE CHAN GONGORA" userId="32f29f7c-9365-4190-ad22-90a61e8a75a1" providerId="ADAL" clId="{8C4D88A3-C4F9-44C8-B1F8-1066A5FE0A0F}" dt="2021-06-27T15:12:32.059" v="3849" actId="20577"/>
          <ac:spMkLst>
            <pc:docMk/>
            <pc:sldMk cId="1837453983" sldId="311"/>
            <ac:spMk id="2" creationId="{5E7527FB-9533-4050-9851-AC28192BFACD}"/>
          </ac:spMkLst>
        </pc:spChg>
        <pc:spChg chg="add mod">
          <ac:chgData name="CARLOS JOSUE CHAN GONGORA" userId="32f29f7c-9365-4190-ad22-90a61e8a75a1" providerId="ADAL" clId="{8C4D88A3-C4F9-44C8-B1F8-1066A5FE0A0F}" dt="2021-06-26T20:42:48.153" v="1181" actId="20577"/>
          <ac:spMkLst>
            <pc:docMk/>
            <pc:sldMk cId="1837453983" sldId="311"/>
            <ac:spMk id="4" creationId="{C4FBF73F-DA8C-4DCC-8E40-144F788907E6}"/>
          </ac:spMkLst>
        </pc:spChg>
        <pc:graphicFrameChg chg="del">
          <ac:chgData name="CARLOS JOSUE CHAN GONGORA" userId="32f29f7c-9365-4190-ad22-90a61e8a75a1" providerId="ADAL" clId="{8C4D88A3-C4F9-44C8-B1F8-1066A5FE0A0F}" dt="2021-06-26T20:31:10.759" v="415" actId="478"/>
          <ac:graphicFrameMkLst>
            <pc:docMk/>
            <pc:sldMk cId="1837453983" sldId="311"/>
            <ac:graphicFrameMk id="3" creationId="{291506E0-DB4F-4EB4-9B00-8974AFAC954E}"/>
          </ac:graphicFrameMkLst>
        </pc:graphicFrameChg>
        <pc:graphicFrameChg chg="add mod">
          <ac:chgData name="CARLOS JOSUE CHAN GONGORA" userId="32f29f7c-9365-4190-ad22-90a61e8a75a1" providerId="ADAL" clId="{8C4D88A3-C4F9-44C8-B1F8-1066A5FE0A0F}" dt="2021-06-26T20:35:52.896" v="993" actId="1076"/>
          <ac:graphicFrameMkLst>
            <pc:docMk/>
            <pc:sldMk cId="1837453983" sldId="311"/>
            <ac:graphicFrameMk id="5" creationId="{B2DEF5F9-D831-45D8-A6B0-260866FE8A5A}"/>
          </ac:graphicFrameMkLst>
        </pc:graphicFrameChg>
      </pc:sldChg>
      <pc:sldChg chg="addSp delSp modSp add mod">
        <pc:chgData name="CARLOS JOSUE CHAN GONGORA" userId="32f29f7c-9365-4190-ad22-90a61e8a75a1" providerId="ADAL" clId="{8C4D88A3-C4F9-44C8-B1F8-1066A5FE0A0F}" dt="2021-06-27T15:14:15.291" v="3864" actId="20577"/>
        <pc:sldMkLst>
          <pc:docMk/>
          <pc:sldMk cId="1960830146" sldId="312"/>
        </pc:sldMkLst>
        <pc:spChg chg="mod">
          <ac:chgData name="CARLOS JOSUE CHAN GONGORA" userId="32f29f7c-9365-4190-ad22-90a61e8a75a1" providerId="ADAL" clId="{8C4D88A3-C4F9-44C8-B1F8-1066A5FE0A0F}" dt="2021-06-27T15:14:15.291" v="3864" actId="20577"/>
          <ac:spMkLst>
            <pc:docMk/>
            <pc:sldMk cId="1960830146" sldId="312"/>
            <ac:spMk id="2" creationId="{5E7527FB-9533-4050-9851-AC28192BFACD}"/>
          </ac:spMkLst>
        </pc:spChg>
        <pc:spChg chg="del mod">
          <ac:chgData name="CARLOS JOSUE CHAN GONGORA" userId="32f29f7c-9365-4190-ad22-90a61e8a75a1" providerId="ADAL" clId="{8C4D88A3-C4F9-44C8-B1F8-1066A5FE0A0F}" dt="2021-06-26T20:38:45.207" v="1055" actId="478"/>
          <ac:spMkLst>
            <pc:docMk/>
            <pc:sldMk cId="1960830146" sldId="312"/>
            <ac:spMk id="4" creationId="{C4FBF73F-DA8C-4DCC-8E40-144F788907E6}"/>
          </ac:spMkLst>
        </pc:spChg>
        <pc:graphicFrameChg chg="del">
          <ac:chgData name="CARLOS JOSUE CHAN GONGORA" userId="32f29f7c-9365-4190-ad22-90a61e8a75a1" providerId="ADAL" clId="{8C4D88A3-C4F9-44C8-B1F8-1066A5FE0A0F}" dt="2021-06-26T20:38:33.608" v="1054" actId="478"/>
          <ac:graphicFrameMkLst>
            <pc:docMk/>
            <pc:sldMk cId="1960830146" sldId="312"/>
            <ac:graphicFrameMk id="5" creationId="{B2DEF5F9-D831-45D8-A6B0-260866FE8A5A}"/>
          </ac:graphicFrameMkLst>
        </pc:graphicFrameChg>
        <pc:graphicFrameChg chg="add mod modGraphic">
          <ac:chgData name="CARLOS JOSUE CHAN GONGORA" userId="32f29f7c-9365-4190-ad22-90a61e8a75a1" providerId="ADAL" clId="{8C4D88A3-C4F9-44C8-B1F8-1066A5FE0A0F}" dt="2021-06-26T20:41:43.048" v="1171" actId="1076"/>
          <ac:graphicFrameMkLst>
            <pc:docMk/>
            <pc:sldMk cId="1960830146" sldId="312"/>
            <ac:graphicFrameMk id="6" creationId="{253A8360-133F-411D-A7A3-FCDEAD40F034}"/>
          </ac:graphicFrameMkLst>
        </pc:graphicFrameChg>
      </pc:sldChg>
      <pc:sldChg chg="delSp modSp add mod ord setBg">
        <pc:chgData name="CARLOS JOSUE CHAN GONGORA" userId="32f29f7c-9365-4190-ad22-90a61e8a75a1" providerId="ADAL" clId="{8C4D88A3-C4F9-44C8-B1F8-1066A5FE0A0F}" dt="2021-06-26T21:54:46.487" v="1697" actId="20577"/>
        <pc:sldMkLst>
          <pc:docMk/>
          <pc:sldMk cId="1814532444" sldId="313"/>
        </pc:sldMkLst>
        <pc:spChg chg="mod">
          <ac:chgData name="CARLOS JOSUE CHAN GONGORA" userId="32f29f7c-9365-4190-ad22-90a61e8a75a1" providerId="ADAL" clId="{8C4D88A3-C4F9-44C8-B1F8-1066A5FE0A0F}" dt="2021-06-26T21:54:46.487" v="1697" actId="20577"/>
          <ac:spMkLst>
            <pc:docMk/>
            <pc:sldMk cId="1814532444" sldId="313"/>
            <ac:spMk id="4" creationId="{C4FBF73F-DA8C-4DCC-8E40-144F788907E6}"/>
          </ac:spMkLst>
        </pc:spChg>
        <pc:graphicFrameChg chg="del">
          <ac:chgData name="CARLOS JOSUE CHAN GONGORA" userId="32f29f7c-9365-4190-ad22-90a61e8a75a1" providerId="ADAL" clId="{8C4D88A3-C4F9-44C8-B1F8-1066A5FE0A0F}" dt="2021-06-26T20:42:30.616" v="1177" actId="478"/>
          <ac:graphicFrameMkLst>
            <pc:docMk/>
            <pc:sldMk cId="1814532444" sldId="313"/>
            <ac:graphicFrameMk id="5" creationId="{B2DEF5F9-D831-45D8-A6B0-260866FE8A5A}"/>
          </ac:graphicFrameMkLst>
        </pc:graphicFrameChg>
      </pc:sldChg>
      <pc:sldChg chg="addSp modSp add mod ord">
        <pc:chgData name="CARLOS JOSUE CHAN GONGORA" userId="32f29f7c-9365-4190-ad22-90a61e8a75a1" providerId="ADAL" clId="{8C4D88A3-C4F9-44C8-B1F8-1066A5FE0A0F}" dt="2021-06-26T22:07:31.055" v="1902" actId="1076"/>
        <pc:sldMkLst>
          <pc:docMk/>
          <pc:sldMk cId="1195971351" sldId="314"/>
        </pc:sldMkLst>
        <pc:picChg chg="add mod">
          <ac:chgData name="CARLOS JOSUE CHAN GONGORA" userId="32f29f7c-9365-4190-ad22-90a61e8a75a1" providerId="ADAL" clId="{8C4D88A3-C4F9-44C8-B1F8-1066A5FE0A0F}" dt="2021-06-26T22:07:31.055" v="1902" actId="1076"/>
          <ac:picMkLst>
            <pc:docMk/>
            <pc:sldMk cId="1195971351" sldId="314"/>
            <ac:picMk id="8" creationId="{173711C2-BA50-4A21-8CDA-18AD4441C019}"/>
          </ac:picMkLst>
        </pc:picChg>
      </pc:sldChg>
      <pc:sldChg chg="modSp add mod">
        <pc:chgData name="CARLOS JOSUE CHAN GONGORA" userId="32f29f7c-9365-4190-ad22-90a61e8a75a1" providerId="ADAL" clId="{8C4D88A3-C4F9-44C8-B1F8-1066A5FE0A0F}" dt="2021-06-27T15:03:44.292" v="3777" actId="20577"/>
        <pc:sldMkLst>
          <pc:docMk/>
          <pc:sldMk cId="2624477757" sldId="315"/>
        </pc:sldMkLst>
        <pc:spChg chg="mod">
          <ac:chgData name="CARLOS JOSUE CHAN GONGORA" userId="32f29f7c-9365-4190-ad22-90a61e8a75a1" providerId="ADAL" clId="{8C4D88A3-C4F9-44C8-B1F8-1066A5FE0A0F}" dt="2021-06-27T15:03:44.292" v="3777" actId="20577"/>
          <ac:spMkLst>
            <pc:docMk/>
            <pc:sldMk cId="2624477757" sldId="315"/>
            <ac:spMk id="5" creationId="{72EE21D0-7647-4C18-B0D2-D885CBBAC376}"/>
          </ac:spMkLst>
        </pc:spChg>
        <pc:graphicFrameChg chg="mod">
          <ac:chgData name="CARLOS JOSUE CHAN GONGORA" userId="32f29f7c-9365-4190-ad22-90a61e8a75a1" providerId="ADAL" clId="{8C4D88A3-C4F9-44C8-B1F8-1066A5FE0A0F}" dt="2021-06-27T15:03:08.490" v="3770" actId="1076"/>
          <ac:graphicFrameMkLst>
            <pc:docMk/>
            <pc:sldMk cId="2624477757" sldId="315"/>
            <ac:graphicFrameMk id="2" creationId="{D058C310-3766-4F1B-B823-0F2A0499CB31}"/>
          </ac:graphicFrameMkLst>
        </pc:graphicFrameChg>
      </pc:sldChg>
      <pc:sldChg chg="addSp delSp modSp add mod ord">
        <pc:chgData name="CARLOS JOSUE CHAN GONGORA" userId="32f29f7c-9365-4190-ad22-90a61e8a75a1" providerId="ADAL" clId="{8C4D88A3-C4F9-44C8-B1F8-1066A5FE0A0F}" dt="2021-06-27T15:12:22.900" v="3833" actId="20577"/>
        <pc:sldMkLst>
          <pc:docMk/>
          <pc:sldMk cId="81920082" sldId="316"/>
        </pc:sldMkLst>
        <pc:spChg chg="mod">
          <ac:chgData name="CARLOS JOSUE CHAN GONGORA" userId="32f29f7c-9365-4190-ad22-90a61e8a75a1" providerId="ADAL" clId="{8C4D88A3-C4F9-44C8-B1F8-1066A5FE0A0F}" dt="2021-06-27T15:12:22.900" v="3833" actId="20577"/>
          <ac:spMkLst>
            <pc:docMk/>
            <pc:sldMk cId="81920082" sldId="316"/>
            <ac:spMk id="2" creationId="{5E7527FB-9533-4050-9851-AC28192BFACD}"/>
          </ac:spMkLst>
        </pc:spChg>
        <pc:spChg chg="mod">
          <ac:chgData name="CARLOS JOSUE CHAN GONGORA" userId="32f29f7c-9365-4190-ad22-90a61e8a75a1" providerId="ADAL" clId="{8C4D88A3-C4F9-44C8-B1F8-1066A5FE0A0F}" dt="2021-06-27T15:09:39.474" v="3804" actId="1076"/>
          <ac:spMkLst>
            <pc:docMk/>
            <pc:sldMk cId="81920082" sldId="316"/>
            <ac:spMk id="4" creationId="{C4FBF73F-DA8C-4DCC-8E40-144F788907E6}"/>
          </ac:spMkLst>
        </pc:spChg>
        <pc:graphicFrameChg chg="del">
          <ac:chgData name="CARLOS JOSUE CHAN GONGORA" userId="32f29f7c-9365-4190-ad22-90a61e8a75a1" providerId="ADAL" clId="{8C4D88A3-C4F9-44C8-B1F8-1066A5FE0A0F}" dt="2021-06-26T23:25:00.794" v="3265" actId="478"/>
          <ac:graphicFrameMkLst>
            <pc:docMk/>
            <pc:sldMk cId="81920082" sldId="316"/>
            <ac:graphicFrameMk id="5" creationId="{B2DEF5F9-D831-45D8-A6B0-260866FE8A5A}"/>
          </ac:graphicFrameMkLst>
        </pc:graphicFrameChg>
        <pc:graphicFrameChg chg="add mod">
          <ac:chgData name="CARLOS JOSUE CHAN GONGORA" userId="32f29f7c-9365-4190-ad22-90a61e8a75a1" providerId="ADAL" clId="{8C4D88A3-C4F9-44C8-B1F8-1066A5FE0A0F}" dt="2021-06-27T15:09:42.595" v="3805" actId="1076"/>
          <ac:graphicFrameMkLst>
            <pc:docMk/>
            <pc:sldMk cId="81920082" sldId="316"/>
            <ac:graphicFrameMk id="6" creationId="{86A4FF73-E2A4-4894-AE3A-333B66C83FBE}"/>
          </ac:graphicFrameMkLst>
        </pc:graphicFrameChg>
      </pc:sldChg>
      <pc:sldChg chg="delSp modSp add mod">
        <pc:chgData name="CARLOS JOSUE CHAN GONGORA" userId="32f29f7c-9365-4190-ad22-90a61e8a75a1" providerId="ADAL" clId="{8C4D88A3-C4F9-44C8-B1F8-1066A5FE0A0F}" dt="2021-06-27T14:44:19.724" v="3660" actId="20577"/>
        <pc:sldMkLst>
          <pc:docMk/>
          <pc:sldMk cId="3396855106" sldId="317"/>
        </pc:sldMkLst>
        <pc:spChg chg="mod">
          <ac:chgData name="CARLOS JOSUE CHAN GONGORA" userId="32f29f7c-9365-4190-ad22-90a61e8a75a1" providerId="ADAL" clId="{8C4D88A3-C4F9-44C8-B1F8-1066A5FE0A0F}" dt="2021-06-27T14:44:19.724" v="3660" actId="20577"/>
          <ac:spMkLst>
            <pc:docMk/>
            <pc:sldMk cId="3396855106" sldId="317"/>
            <ac:spMk id="2" creationId="{6585F198-9475-46DD-A699-551761568560}"/>
          </ac:spMkLst>
        </pc:spChg>
        <pc:spChg chg="mod">
          <ac:chgData name="CARLOS JOSUE CHAN GONGORA" userId="32f29f7c-9365-4190-ad22-90a61e8a75a1" providerId="ADAL" clId="{8C4D88A3-C4F9-44C8-B1F8-1066A5FE0A0F}" dt="2021-06-27T14:41:01.028" v="3655" actId="1076"/>
          <ac:spMkLst>
            <pc:docMk/>
            <pc:sldMk cId="3396855106" sldId="317"/>
            <ac:spMk id="5" creationId="{BF70B8C8-02C1-49B0-8A29-45D80B035335}"/>
          </ac:spMkLst>
        </pc:spChg>
        <pc:spChg chg="mod">
          <ac:chgData name="CARLOS JOSUE CHAN GONGORA" userId="32f29f7c-9365-4190-ad22-90a61e8a75a1" providerId="ADAL" clId="{8C4D88A3-C4F9-44C8-B1F8-1066A5FE0A0F}" dt="2021-06-27T14:41:01.028" v="3655" actId="1076"/>
          <ac:spMkLst>
            <pc:docMk/>
            <pc:sldMk cId="3396855106" sldId="317"/>
            <ac:spMk id="6" creationId="{5ACC3C74-7C87-4E08-A2D5-6E53B48BE104}"/>
          </ac:spMkLst>
        </pc:spChg>
        <pc:spChg chg="mod">
          <ac:chgData name="CARLOS JOSUE CHAN GONGORA" userId="32f29f7c-9365-4190-ad22-90a61e8a75a1" providerId="ADAL" clId="{8C4D88A3-C4F9-44C8-B1F8-1066A5FE0A0F}" dt="2021-06-27T14:41:01.028" v="3655" actId="1076"/>
          <ac:spMkLst>
            <pc:docMk/>
            <pc:sldMk cId="3396855106" sldId="317"/>
            <ac:spMk id="7" creationId="{A12DCAB2-2B7D-4232-962F-84E226095FB2}"/>
          </ac:spMkLst>
        </pc:spChg>
        <pc:spChg chg="mod">
          <ac:chgData name="CARLOS JOSUE CHAN GONGORA" userId="32f29f7c-9365-4190-ad22-90a61e8a75a1" providerId="ADAL" clId="{8C4D88A3-C4F9-44C8-B1F8-1066A5FE0A0F}" dt="2021-06-27T14:41:01.028" v="3655" actId="1076"/>
          <ac:spMkLst>
            <pc:docMk/>
            <pc:sldMk cId="3396855106" sldId="317"/>
            <ac:spMk id="8" creationId="{1C40F0E8-65FF-41D7-AF91-24124FBAEADB}"/>
          </ac:spMkLst>
        </pc:spChg>
        <pc:spChg chg="mod">
          <ac:chgData name="CARLOS JOSUE CHAN GONGORA" userId="32f29f7c-9365-4190-ad22-90a61e8a75a1" providerId="ADAL" clId="{8C4D88A3-C4F9-44C8-B1F8-1066A5FE0A0F}" dt="2021-06-27T14:41:01.028" v="3655" actId="1076"/>
          <ac:spMkLst>
            <pc:docMk/>
            <pc:sldMk cId="3396855106" sldId="317"/>
            <ac:spMk id="9" creationId="{7DF7737D-D5C2-447A-A490-056339883A93}"/>
          </ac:spMkLst>
        </pc:spChg>
        <pc:spChg chg="mod">
          <ac:chgData name="CARLOS JOSUE CHAN GONGORA" userId="32f29f7c-9365-4190-ad22-90a61e8a75a1" providerId="ADAL" clId="{8C4D88A3-C4F9-44C8-B1F8-1066A5FE0A0F}" dt="2021-06-27T14:41:01.028" v="3655" actId="1076"/>
          <ac:spMkLst>
            <pc:docMk/>
            <pc:sldMk cId="3396855106" sldId="317"/>
            <ac:spMk id="10" creationId="{878CE284-9FB0-45D7-B7B4-72D2F5487082}"/>
          </ac:spMkLst>
        </pc:spChg>
        <pc:spChg chg="mod">
          <ac:chgData name="CARLOS JOSUE CHAN GONGORA" userId="32f29f7c-9365-4190-ad22-90a61e8a75a1" providerId="ADAL" clId="{8C4D88A3-C4F9-44C8-B1F8-1066A5FE0A0F}" dt="2021-06-27T14:41:01.028" v="3655" actId="1076"/>
          <ac:spMkLst>
            <pc:docMk/>
            <pc:sldMk cId="3396855106" sldId="317"/>
            <ac:spMk id="11" creationId="{67B8AAB0-E497-483D-8BA3-93FD7753FAC8}"/>
          </ac:spMkLst>
        </pc:spChg>
        <pc:spChg chg="mod">
          <ac:chgData name="CARLOS JOSUE CHAN GONGORA" userId="32f29f7c-9365-4190-ad22-90a61e8a75a1" providerId="ADAL" clId="{8C4D88A3-C4F9-44C8-B1F8-1066A5FE0A0F}" dt="2021-06-27T14:41:01.028" v="3655" actId="1076"/>
          <ac:spMkLst>
            <pc:docMk/>
            <pc:sldMk cId="3396855106" sldId="317"/>
            <ac:spMk id="12" creationId="{1F2F7C8F-7D09-415D-8652-1A57AE705866}"/>
          </ac:spMkLst>
        </pc:spChg>
        <pc:spChg chg="del">
          <ac:chgData name="CARLOS JOSUE CHAN GONGORA" userId="32f29f7c-9365-4190-ad22-90a61e8a75a1" providerId="ADAL" clId="{8C4D88A3-C4F9-44C8-B1F8-1066A5FE0A0F}" dt="2021-06-27T14:40:43.731" v="3645" actId="478"/>
          <ac:spMkLst>
            <pc:docMk/>
            <pc:sldMk cId="3396855106" sldId="317"/>
            <ac:spMk id="13" creationId="{0B7215BE-1E39-4E9E-95C2-5A5497118D07}"/>
          </ac:spMkLst>
        </pc:spChg>
        <pc:spChg chg="del mod">
          <ac:chgData name="CARLOS JOSUE CHAN GONGORA" userId="32f29f7c-9365-4190-ad22-90a61e8a75a1" providerId="ADAL" clId="{8C4D88A3-C4F9-44C8-B1F8-1066A5FE0A0F}" dt="2021-06-27T14:40:46.228" v="3648" actId="478"/>
          <ac:spMkLst>
            <pc:docMk/>
            <pc:sldMk cId="3396855106" sldId="317"/>
            <ac:spMk id="14" creationId="{34185BBB-F1C0-419F-830E-B6618CE51D15}"/>
          </ac:spMkLst>
        </pc:spChg>
        <pc:spChg chg="del">
          <ac:chgData name="CARLOS JOSUE CHAN GONGORA" userId="32f29f7c-9365-4190-ad22-90a61e8a75a1" providerId="ADAL" clId="{8C4D88A3-C4F9-44C8-B1F8-1066A5FE0A0F}" dt="2021-06-27T14:40:47.387" v="3650" actId="478"/>
          <ac:spMkLst>
            <pc:docMk/>
            <pc:sldMk cId="3396855106" sldId="317"/>
            <ac:spMk id="15" creationId="{840148EF-23AF-429E-8AAE-908E5C71AA00}"/>
          </ac:spMkLst>
        </pc:spChg>
        <pc:spChg chg="mod">
          <ac:chgData name="CARLOS JOSUE CHAN GONGORA" userId="32f29f7c-9365-4190-ad22-90a61e8a75a1" providerId="ADAL" clId="{8C4D88A3-C4F9-44C8-B1F8-1066A5FE0A0F}" dt="2021-06-27T14:41:01.028" v="3655" actId="1076"/>
          <ac:spMkLst>
            <pc:docMk/>
            <pc:sldMk cId="3396855106" sldId="317"/>
            <ac:spMk id="28" creationId="{49B028F4-05C7-4CAF-85A3-39925C7ED1F0}"/>
          </ac:spMkLst>
        </pc:spChg>
        <pc:spChg chg="del">
          <ac:chgData name="CARLOS JOSUE CHAN GONGORA" userId="32f29f7c-9365-4190-ad22-90a61e8a75a1" providerId="ADAL" clId="{8C4D88A3-C4F9-44C8-B1F8-1066A5FE0A0F}" dt="2021-06-27T14:40:48.675" v="3652" actId="478"/>
          <ac:spMkLst>
            <pc:docMk/>
            <pc:sldMk cId="3396855106" sldId="317"/>
            <ac:spMk id="30" creationId="{4826B291-B861-4DC3-8903-EFF9FB8B00BC}"/>
          </ac:spMkLst>
        </pc:spChg>
        <pc:spChg chg="del">
          <ac:chgData name="CARLOS JOSUE CHAN GONGORA" userId="32f29f7c-9365-4190-ad22-90a61e8a75a1" providerId="ADAL" clId="{8C4D88A3-C4F9-44C8-B1F8-1066A5FE0A0F}" dt="2021-06-27T14:40:50.115" v="3654" actId="478"/>
          <ac:spMkLst>
            <pc:docMk/>
            <pc:sldMk cId="3396855106" sldId="317"/>
            <ac:spMk id="40" creationId="{1CDD76B2-9EB0-4BE5-BB2E-F11D6713A315}"/>
          </ac:spMkLst>
        </pc:spChg>
        <pc:picChg chg="mod">
          <ac:chgData name="CARLOS JOSUE CHAN GONGORA" userId="32f29f7c-9365-4190-ad22-90a61e8a75a1" providerId="ADAL" clId="{8C4D88A3-C4F9-44C8-B1F8-1066A5FE0A0F}" dt="2021-06-27T14:37:11.520" v="3284" actId="1076"/>
          <ac:picMkLst>
            <pc:docMk/>
            <pc:sldMk cId="3396855106" sldId="317"/>
            <ac:picMk id="37" creationId="{12D5A638-FB6F-4D26-8913-61E02F4D0E25}"/>
          </ac:picMkLst>
        </pc:picChg>
        <pc:cxnChg chg="mod">
          <ac:chgData name="CARLOS JOSUE CHAN GONGORA" userId="32f29f7c-9365-4190-ad22-90a61e8a75a1" providerId="ADAL" clId="{8C4D88A3-C4F9-44C8-B1F8-1066A5FE0A0F}" dt="2021-06-27T14:41:01.028" v="3655" actId="1076"/>
          <ac:cxnSpMkLst>
            <pc:docMk/>
            <pc:sldMk cId="3396855106" sldId="317"/>
            <ac:cxnSpMk id="17" creationId="{286132CC-1B3D-4131-9C65-33B8A5C99500}"/>
          </ac:cxnSpMkLst>
        </pc:cxnChg>
        <pc:cxnChg chg="mod">
          <ac:chgData name="CARLOS JOSUE CHAN GONGORA" userId="32f29f7c-9365-4190-ad22-90a61e8a75a1" providerId="ADAL" clId="{8C4D88A3-C4F9-44C8-B1F8-1066A5FE0A0F}" dt="2021-06-27T14:41:01.028" v="3655" actId="1076"/>
          <ac:cxnSpMkLst>
            <pc:docMk/>
            <pc:sldMk cId="3396855106" sldId="317"/>
            <ac:cxnSpMk id="19" creationId="{9DC111CB-CF1B-4149-8D2B-BC68FAB469AA}"/>
          </ac:cxnSpMkLst>
        </pc:cxnChg>
        <pc:cxnChg chg="mod">
          <ac:chgData name="CARLOS JOSUE CHAN GONGORA" userId="32f29f7c-9365-4190-ad22-90a61e8a75a1" providerId="ADAL" clId="{8C4D88A3-C4F9-44C8-B1F8-1066A5FE0A0F}" dt="2021-06-27T14:41:01.028" v="3655" actId="1076"/>
          <ac:cxnSpMkLst>
            <pc:docMk/>
            <pc:sldMk cId="3396855106" sldId="317"/>
            <ac:cxnSpMk id="21" creationId="{D3DD687A-7727-465C-8014-9A2DBB019263}"/>
          </ac:cxnSpMkLst>
        </pc:cxnChg>
        <pc:cxnChg chg="mod">
          <ac:chgData name="CARLOS JOSUE CHAN GONGORA" userId="32f29f7c-9365-4190-ad22-90a61e8a75a1" providerId="ADAL" clId="{8C4D88A3-C4F9-44C8-B1F8-1066A5FE0A0F}" dt="2021-06-27T14:41:01.028" v="3655" actId="1076"/>
          <ac:cxnSpMkLst>
            <pc:docMk/>
            <pc:sldMk cId="3396855106" sldId="317"/>
            <ac:cxnSpMk id="23" creationId="{E3CF7BA4-3715-4681-BA15-8B1A61AA88BB}"/>
          </ac:cxnSpMkLst>
        </pc:cxnChg>
        <pc:cxnChg chg="mod">
          <ac:chgData name="CARLOS JOSUE CHAN GONGORA" userId="32f29f7c-9365-4190-ad22-90a61e8a75a1" providerId="ADAL" clId="{8C4D88A3-C4F9-44C8-B1F8-1066A5FE0A0F}" dt="2021-06-27T14:41:01.028" v="3655" actId="1076"/>
          <ac:cxnSpMkLst>
            <pc:docMk/>
            <pc:sldMk cId="3396855106" sldId="317"/>
            <ac:cxnSpMk id="25" creationId="{8D730144-391D-40E5-ACFC-1FA1EF14609E}"/>
          </ac:cxnSpMkLst>
        </pc:cxnChg>
        <pc:cxnChg chg="mod">
          <ac:chgData name="CARLOS JOSUE CHAN GONGORA" userId="32f29f7c-9365-4190-ad22-90a61e8a75a1" providerId="ADAL" clId="{8C4D88A3-C4F9-44C8-B1F8-1066A5FE0A0F}" dt="2021-06-27T14:41:01.028" v="3655" actId="1076"/>
          <ac:cxnSpMkLst>
            <pc:docMk/>
            <pc:sldMk cId="3396855106" sldId="317"/>
            <ac:cxnSpMk id="27" creationId="{990FC786-9A6C-46E9-BA84-7EC031F2A4F6}"/>
          </ac:cxnSpMkLst>
        </pc:cxnChg>
        <pc:cxnChg chg="mod">
          <ac:chgData name="CARLOS JOSUE CHAN GONGORA" userId="32f29f7c-9365-4190-ad22-90a61e8a75a1" providerId="ADAL" clId="{8C4D88A3-C4F9-44C8-B1F8-1066A5FE0A0F}" dt="2021-06-27T14:41:01.028" v="3655" actId="1076"/>
          <ac:cxnSpMkLst>
            <pc:docMk/>
            <pc:sldMk cId="3396855106" sldId="317"/>
            <ac:cxnSpMk id="29" creationId="{CEDB71F7-48C8-4B00-A8A5-E64427986E46}"/>
          </ac:cxnSpMkLst>
        </pc:cxnChg>
        <pc:cxnChg chg="del mod">
          <ac:chgData name="CARLOS JOSUE CHAN GONGORA" userId="32f29f7c-9365-4190-ad22-90a61e8a75a1" providerId="ADAL" clId="{8C4D88A3-C4F9-44C8-B1F8-1066A5FE0A0F}" dt="2021-06-27T14:40:43.116" v="3644" actId="478"/>
          <ac:cxnSpMkLst>
            <pc:docMk/>
            <pc:sldMk cId="3396855106" sldId="317"/>
            <ac:cxnSpMk id="31" creationId="{9B351DE7-2405-4EFF-81C2-547A943C5B09}"/>
          </ac:cxnSpMkLst>
        </pc:cxnChg>
        <pc:cxnChg chg="del mod">
          <ac:chgData name="CARLOS JOSUE CHAN GONGORA" userId="32f29f7c-9365-4190-ad22-90a61e8a75a1" providerId="ADAL" clId="{8C4D88A3-C4F9-44C8-B1F8-1066A5FE0A0F}" dt="2021-06-27T14:40:44.523" v="3646" actId="478"/>
          <ac:cxnSpMkLst>
            <pc:docMk/>
            <pc:sldMk cId="3396855106" sldId="317"/>
            <ac:cxnSpMk id="33" creationId="{0136DFBE-6CF6-4A16-AC6F-6B14AAF25F42}"/>
          </ac:cxnSpMkLst>
        </pc:cxnChg>
        <pc:cxnChg chg="del mod">
          <ac:chgData name="CARLOS JOSUE CHAN GONGORA" userId="32f29f7c-9365-4190-ad22-90a61e8a75a1" providerId="ADAL" clId="{8C4D88A3-C4F9-44C8-B1F8-1066A5FE0A0F}" dt="2021-06-27T14:40:46.764" v="3649" actId="478"/>
          <ac:cxnSpMkLst>
            <pc:docMk/>
            <pc:sldMk cId="3396855106" sldId="317"/>
            <ac:cxnSpMk id="35" creationId="{8ECEA5FA-8775-4C40-923E-7638BEAABE81}"/>
          </ac:cxnSpMkLst>
        </pc:cxnChg>
        <pc:cxnChg chg="del mod">
          <ac:chgData name="CARLOS JOSUE CHAN GONGORA" userId="32f29f7c-9365-4190-ad22-90a61e8a75a1" providerId="ADAL" clId="{8C4D88A3-C4F9-44C8-B1F8-1066A5FE0A0F}" dt="2021-06-27T14:40:48.131" v="3651" actId="478"/>
          <ac:cxnSpMkLst>
            <pc:docMk/>
            <pc:sldMk cId="3396855106" sldId="317"/>
            <ac:cxnSpMk id="39" creationId="{AB9F87D7-186D-4A6C-9373-49D6B3EA712E}"/>
          </ac:cxnSpMkLst>
        </pc:cxnChg>
        <pc:cxnChg chg="del mod">
          <ac:chgData name="CARLOS JOSUE CHAN GONGORA" userId="32f29f7c-9365-4190-ad22-90a61e8a75a1" providerId="ADAL" clId="{8C4D88A3-C4F9-44C8-B1F8-1066A5FE0A0F}" dt="2021-06-27T14:40:49.371" v="3653" actId="478"/>
          <ac:cxnSpMkLst>
            <pc:docMk/>
            <pc:sldMk cId="3396855106" sldId="317"/>
            <ac:cxnSpMk id="42" creationId="{2840348E-E4DE-4385-81D1-D349DDFF4174}"/>
          </ac:cxnSpMkLst>
        </pc:cxnChg>
        <pc:cxnChg chg="mod">
          <ac:chgData name="CARLOS JOSUE CHAN GONGORA" userId="32f29f7c-9365-4190-ad22-90a61e8a75a1" providerId="ADAL" clId="{8C4D88A3-C4F9-44C8-B1F8-1066A5FE0A0F}" dt="2021-06-27T14:41:01.028" v="3655" actId="1076"/>
          <ac:cxnSpMkLst>
            <pc:docMk/>
            <pc:sldMk cId="3396855106" sldId="317"/>
            <ac:cxnSpMk id="45" creationId="{7D33EB7B-0E55-4698-8D2B-F8692C2B6935}"/>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Equipo1\Desktop\Uady\6%20Semestre\Interaccion%20humano%20computadora\Resultados%20prueba%20usabilida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quipo1\Desktop\Uady\6%20Semestre\Interaccion%20humano%20computadora\Resultados%20prueba%20usabilida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s-MX"/>
              <a:t>Número de pasos realizados por participante</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s-MX"/>
        </a:p>
      </c:txPr>
    </c:title>
    <c:autoTitleDeleted val="0"/>
    <c:plotArea>
      <c:layout/>
      <c:barChart>
        <c:barDir val="col"/>
        <c:grouping val="clustered"/>
        <c:varyColors val="0"/>
        <c:ser>
          <c:idx val="0"/>
          <c:order val="0"/>
          <c:tx>
            <c:strRef>
              <c:f>Hoja1!$G$1</c:f>
              <c:strCache>
                <c:ptCount val="1"/>
                <c:pt idx="0">
                  <c:v>Pasos realizados</c:v>
                </c:pt>
              </c:strCache>
            </c:strRef>
          </c:tx>
          <c:spPr>
            <a:solidFill>
              <a:schemeClr val="accent1">
                <a:alpha val="7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4D19-498E-863C-F5BDC1DDA3E3}"/>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4D19-498E-863C-F5BDC1DDA3E3}"/>
              </c:ext>
            </c:extLst>
          </c:dPt>
          <c:dPt>
            <c:idx val="3"/>
            <c:invertIfNegative val="0"/>
            <c:bubble3D val="0"/>
            <c:spPr>
              <a:solidFill>
                <a:srgbClr val="C00000"/>
              </a:solidFill>
              <a:ln>
                <a:noFill/>
              </a:ln>
              <a:effectLst/>
            </c:spPr>
            <c:extLst>
              <c:ext xmlns:c16="http://schemas.microsoft.com/office/drawing/2014/chart" uri="{C3380CC4-5D6E-409C-BE32-E72D297353CC}">
                <c16:uniqueId val="{00000005-4D19-498E-863C-F5BDC1DDA3E3}"/>
              </c:ext>
            </c:extLst>
          </c:dPt>
          <c:dPt>
            <c:idx val="4"/>
            <c:invertIfNegative val="0"/>
            <c:bubble3D val="0"/>
            <c:spPr>
              <a:solidFill>
                <a:schemeClr val="accent6">
                  <a:lumMod val="75000"/>
                </a:schemeClr>
              </a:solidFill>
              <a:ln>
                <a:noFill/>
              </a:ln>
              <a:effectLst/>
            </c:spPr>
            <c:extLst>
              <c:ext xmlns:c16="http://schemas.microsoft.com/office/drawing/2014/chart" uri="{C3380CC4-5D6E-409C-BE32-E72D297353CC}">
                <c16:uniqueId val="{00000007-4D19-498E-863C-F5BDC1DDA3E3}"/>
              </c:ext>
            </c:extLst>
          </c:dPt>
          <c:val>
            <c:numRef>
              <c:f>Hoja1!$G$2:$G$6</c:f>
              <c:numCache>
                <c:formatCode>General</c:formatCode>
                <c:ptCount val="5"/>
                <c:pt idx="0">
                  <c:v>11</c:v>
                </c:pt>
                <c:pt idx="1">
                  <c:v>12</c:v>
                </c:pt>
                <c:pt idx="2">
                  <c:v>14</c:v>
                </c:pt>
                <c:pt idx="3">
                  <c:v>15</c:v>
                </c:pt>
                <c:pt idx="4">
                  <c:v>12</c:v>
                </c:pt>
              </c:numCache>
            </c:numRef>
          </c:val>
          <c:extLst>
            <c:ext xmlns:c16="http://schemas.microsoft.com/office/drawing/2014/chart" uri="{C3380CC4-5D6E-409C-BE32-E72D297353CC}">
              <c16:uniqueId val="{00000008-4D19-498E-863C-F5BDC1DDA3E3}"/>
            </c:ext>
          </c:extLst>
        </c:ser>
        <c:dLbls>
          <c:showLegendKey val="0"/>
          <c:showVal val="0"/>
          <c:showCatName val="0"/>
          <c:showSerName val="0"/>
          <c:showPercent val="0"/>
          <c:showBubbleSize val="0"/>
        </c:dLbls>
        <c:gapWidth val="60"/>
        <c:overlap val="25"/>
        <c:axId val="1284448911"/>
        <c:axId val="1284448079"/>
      </c:barChart>
      <c:catAx>
        <c:axId val="1284448911"/>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s-MX"/>
          </a:p>
        </c:txPr>
        <c:crossAx val="1284448079"/>
        <c:crosses val="autoZero"/>
        <c:auto val="1"/>
        <c:lblAlgn val="ctr"/>
        <c:lblOffset val="100"/>
        <c:noMultiLvlLbl val="0"/>
      </c:catAx>
      <c:valAx>
        <c:axId val="1284448079"/>
        <c:scaling>
          <c:orientation val="minMax"/>
        </c:scaling>
        <c:delete val="0"/>
        <c:axPos val="l"/>
        <c:majorGridlines>
          <c:spPr>
            <a:ln w="9525" cap="flat" cmpd="sng" algn="ctr">
              <a:solidFill>
                <a:schemeClr val="tx1">
                  <a:lumMod val="5000"/>
                  <a:lumOff val="95000"/>
                </a:schemeClr>
              </a:solidFill>
              <a:round/>
            </a:ln>
            <a:effectLst/>
          </c:spPr>
        </c:majorGridlines>
        <c:title>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s-MX"/>
          </a:p>
        </c:txPr>
        <c:crossAx val="1284448911"/>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MX"/>
          </a:p>
        </c:txPr>
      </c:dTable>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s-MX"/>
              <a:t>Valor SUS por participante</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s-MX"/>
        </a:p>
      </c:txPr>
    </c:title>
    <c:autoTitleDeleted val="0"/>
    <c:plotArea>
      <c:layout/>
      <c:barChart>
        <c:barDir val="col"/>
        <c:grouping val="clustered"/>
        <c:varyColors val="0"/>
        <c:ser>
          <c:idx val="0"/>
          <c:order val="0"/>
          <c:tx>
            <c:strRef>
              <c:f>Hoja1!$X$1</c:f>
              <c:strCache>
                <c:ptCount val="1"/>
                <c:pt idx="0">
                  <c:v>SUS</c:v>
                </c:pt>
              </c:strCache>
            </c:strRef>
          </c:tx>
          <c:spPr>
            <a:solidFill>
              <a:schemeClr val="accent1">
                <a:alpha val="7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B94B-4B29-A31A-20445F66C02B}"/>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B94B-4B29-A31A-20445F66C02B}"/>
              </c:ext>
            </c:extLst>
          </c:dPt>
          <c:dPt>
            <c:idx val="3"/>
            <c:invertIfNegative val="0"/>
            <c:bubble3D val="0"/>
            <c:spPr>
              <a:solidFill>
                <a:srgbClr val="C00000"/>
              </a:solidFill>
              <a:ln>
                <a:noFill/>
              </a:ln>
              <a:effectLst/>
            </c:spPr>
            <c:extLst>
              <c:ext xmlns:c16="http://schemas.microsoft.com/office/drawing/2014/chart" uri="{C3380CC4-5D6E-409C-BE32-E72D297353CC}">
                <c16:uniqueId val="{00000005-B94B-4B29-A31A-20445F66C02B}"/>
              </c:ext>
            </c:extLst>
          </c:dPt>
          <c:dPt>
            <c:idx val="4"/>
            <c:invertIfNegative val="0"/>
            <c:bubble3D val="0"/>
            <c:spPr>
              <a:solidFill>
                <a:schemeClr val="accent6">
                  <a:lumMod val="75000"/>
                </a:schemeClr>
              </a:solidFill>
              <a:ln>
                <a:noFill/>
              </a:ln>
              <a:effectLst/>
            </c:spPr>
            <c:extLst>
              <c:ext xmlns:c16="http://schemas.microsoft.com/office/drawing/2014/chart" uri="{C3380CC4-5D6E-409C-BE32-E72D297353CC}">
                <c16:uniqueId val="{00000007-B94B-4B29-A31A-20445F66C02B}"/>
              </c:ext>
            </c:extLst>
          </c:dPt>
          <c:val>
            <c:numRef>
              <c:f>Hoja1!$X$2:$X$6</c:f>
              <c:numCache>
                <c:formatCode>General</c:formatCode>
                <c:ptCount val="5"/>
                <c:pt idx="0">
                  <c:v>97.5</c:v>
                </c:pt>
                <c:pt idx="1">
                  <c:v>82.5</c:v>
                </c:pt>
                <c:pt idx="2">
                  <c:v>87.5</c:v>
                </c:pt>
                <c:pt idx="3">
                  <c:v>75</c:v>
                </c:pt>
                <c:pt idx="4">
                  <c:v>92.5</c:v>
                </c:pt>
              </c:numCache>
            </c:numRef>
          </c:val>
          <c:extLst>
            <c:ext xmlns:c16="http://schemas.microsoft.com/office/drawing/2014/chart" uri="{C3380CC4-5D6E-409C-BE32-E72D297353CC}">
              <c16:uniqueId val="{00000008-B94B-4B29-A31A-20445F66C02B}"/>
            </c:ext>
          </c:extLst>
        </c:ser>
        <c:dLbls>
          <c:showLegendKey val="0"/>
          <c:showVal val="0"/>
          <c:showCatName val="0"/>
          <c:showSerName val="0"/>
          <c:showPercent val="0"/>
          <c:showBubbleSize val="0"/>
        </c:dLbls>
        <c:gapWidth val="60"/>
        <c:axId val="1287074447"/>
        <c:axId val="1287071119"/>
      </c:barChart>
      <c:catAx>
        <c:axId val="1287074447"/>
        <c:scaling>
          <c:orientation val="minMax"/>
        </c:scaling>
        <c:delete val="0"/>
        <c:axPos val="b"/>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s-MX"/>
          </a:p>
        </c:txPr>
        <c:crossAx val="1287071119"/>
        <c:crosses val="autoZero"/>
        <c:auto val="1"/>
        <c:lblAlgn val="ctr"/>
        <c:lblOffset val="100"/>
        <c:noMultiLvlLbl val="0"/>
      </c:catAx>
      <c:valAx>
        <c:axId val="1287071119"/>
        <c:scaling>
          <c:orientation val="minMax"/>
          <c:max val="100"/>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s-MX"/>
                  <a:t>System Usability</a:t>
                </a:r>
                <a:r>
                  <a:rPr lang="es-MX" baseline="0"/>
                  <a:t> Scale</a:t>
                </a:r>
                <a:endParaRPr lang="es-MX"/>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s-MX"/>
          </a:p>
        </c:txPr>
        <c:crossAx val="128707444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MX"/>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7CC19-5361-4801-9CC6-5691642E4C3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C5C2A537-D51B-4604-A8E0-D530408FE4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C301B59-5D70-440C-9691-5B596A5161DF}"/>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908A049A-2E99-4EDF-9DB7-E1F5B7A0921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FB7CA14-8A30-4122-A4CC-831C92DF0B9A}"/>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353244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AEFA9-5E2B-4CC7-907C-BD7F2343AF1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E3D2655-4AAA-416F-99A2-04841848707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DA8A663-ABFC-4474-B4B1-7C152A412517}"/>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8C11AE52-87BE-4D60-80F3-0A3CEDE3A88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2194D6-8A89-4941-BB6F-E1D8EF084A21}"/>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337767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8A4694-2942-41DB-85F7-F942603337F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86D7175-EA9A-4F64-957A-78C35C51624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778AF4E-9807-46B6-8A43-5427C92A2E42}"/>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BB58A052-BE63-478C-B73C-672EA97C87A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972F586-4462-43C1-A25B-A32A4F763ACF}"/>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1176715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C6F1E-62C4-4A2E-97B1-2452CE37CD2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B5AD0A2-931E-46D3-95F0-EC8D65212E6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F817A-77E5-4861-97A0-595053AFA928}"/>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B37D0C26-0DF5-4F58-87C1-9BB3E09776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B04CA5C-AE83-4BA3-BE02-D2FC0DB980DA}"/>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429231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CA081-B0FB-45DD-869B-ACCCE15FE47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8340116-1C89-4507-AA91-391537D40D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EAA1A5E-7204-4479-9216-AAAD23853EB1}"/>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D609C07E-B4EB-484F-9D8C-2F2B0A8F1A8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0A44990-E4D2-4769-8AF0-B5A7726B7ED5}"/>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2016450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E0C2B-DC09-448C-907A-3B2815362CB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3D93092-640C-4441-B2ED-DD6A1C6B21A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CA1A1B0-88DA-47C2-8D82-371B333D26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63AD340-3BF6-4E2F-A05B-40E95911C8BF}"/>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6" name="Marcador de pie de página 5">
            <a:extLst>
              <a:ext uri="{FF2B5EF4-FFF2-40B4-BE49-F238E27FC236}">
                <a16:creationId xmlns:a16="http://schemas.microsoft.com/office/drawing/2014/main" id="{EC00AAA2-4FAF-413F-8926-BEAF703C119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D859954-5BE6-4605-A7F7-13798FAA066A}"/>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189213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3FD4E2-4612-47B7-88AA-493C59D9B9B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50FFAF8-AAEE-451E-81FC-D451A8BD5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BC5BEE-3D87-427B-9737-B972DCADBAF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3871B5C0-7FE6-4CFF-8A53-4E75AE8E1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16F0F25-B7FB-493C-BB04-5C4FE9661A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A6D1F0C5-BD42-4C88-9A45-8A06AE67AEBC}"/>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8" name="Marcador de pie de página 7">
            <a:extLst>
              <a:ext uri="{FF2B5EF4-FFF2-40B4-BE49-F238E27FC236}">
                <a16:creationId xmlns:a16="http://schemas.microsoft.com/office/drawing/2014/main" id="{1AC94CA6-B403-4BED-BB0D-4A8D01E630E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FB77752-6E1B-4775-8CAE-30DF666B5F7D}"/>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165435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E5B02-3972-40BE-996C-A0A2C469D93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9B2848A-8907-47CB-8317-675CB3DD5763}"/>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4" name="Marcador de pie de página 3">
            <a:extLst>
              <a:ext uri="{FF2B5EF4-FFF2-40B4-BE49-F238E27FC236}">
                <a16:creationId xmlns:a16="http://schemas.microsoft.com/office/drawing/2014/main" id="{DF65F5B6-981F-417B-AE3D-1EDA737DC35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BFEDED5-8FE5-4617-AFD9-F67634824B3F}"/>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295323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AE47B9A-F528-4A14-937F-4CEC602DE387}"/>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3" name="Marcador de pie de página 2">
            <a:extLst>
              <a:ext uri="{FF2B5EF4-FFF2-40B4-BE49-F238E27FC236}">
                <a16:creationId xmlns:a16="http://schemas.microsoft.com/office/drawing/2014/main" id="{8F22FA1B-F047-4F32-914D-937D2101392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A9772E7-C7E7-4926-9FC6-A137D40418AE}"/>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98523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15E8D-C24D-4EA9-9E39-6D578DD2B33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8406EC2-2F00-4E7E-94A7-847E9F77D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AB2714B-16A1-441D-B73A-CF7C4575D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F67860-9DC0-423D-B0D3-5662FB886EC0}"/>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6" name="Marcador de pie de página 5">
            <a:extLst>
              <a:ext uri="{FF2B5EF4-FFF2-40B4-BE49-F238E27FC236}">
                <a16:creationId xmlns:a16="http://schemas.microsoft.com/office/drawing/2014/main" id="{F33FB5A8-2801-4DE9-9CC1-13782D1BE16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952B302-ADB2-43BE-88DE-F7999A67068A}"/>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1398879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A1724-DFF2-49E4-BB26-2CBABC8A291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F09D8588-9B8C-41DF-9CD3-50B0FDE88D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1796888-E600-4014-B820-7C8E3A44D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38E925-F336-4B37-B641-9627C9087263}"/>
              </a:ext>
            </a:extLst>
          </p:cNvPr>
          <p:cNvSpPr>
            <a:spLocks noGrp="1"/>
          </p:cNvSpPr>
          <p:nvPr>
            <p:ph type="dt" sz="half" idx="10"/>
          </p:nvPr>
        </p:nvSpPr>
        <p:spPr/>
        <p:txBody>
          <a:bodyPr/>
          <a:lstStyle/>
          <a:p>
            <a:fld id="{5A8711C7-F8A7-4BB9-B421-B8B8B9D0FE30}" type="datetimeFigureOut">
              <a:rPr lang="es-MX" smtClean="0"/>
              <a:t>28/06/2021</a:t>
            </a:fld>
            <a:endParaRPr lang="es-MX"/>
          </a:p>
        </p:txBody>
      </p:sp>
      <p:sp>
        <p:nvSpPr>
          <p:cNvPr id="6" name="Marcador de pie de página 5">
            <a:extLst>
              <a:ext uri="{FF2B5EF4-FFF2-40B4-BE49-F238E27FC236}">
                <a16:creationId xmlns:a16="http://schemas.microsoft.com/office/drawing/2014/main" id="{5C0F6A64-CEDD-4943-ACC2-8546516F098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D89E910-88A6-46EB-BF96-86D63CF7B701}"/>
              </a:ext>
            </a:extLst>
          </p:cNvPr>
          <p:cNvSpPr>
            <a:spLocks noGrp="1"/>
          </p:cNvSpPr>
          <p:nvPr>
            <p:ph type="sldNum" sz="quarter" idx="12"/>
          </p:nvPr>
        </p:nvSpPr>
        <p:spPr/>
        <p:txBody>
          <a:bodyPr/>
          <a:lstStyle/>
          <a:p>
            <a:fld id="{5CDF0F61-967F-47DC-92E8-6EFE87C21F6C}" type="slidenum">
              <a:rPr lang="es-MX" smtClean="0"/>
              <a:t>‹Nº›</a:t>
            </a:fld>
            <a:endParaRPr lang="es-MX"/>
          </a:p>
        </p:txBody>
      </p:sp>
    </p:spTree>
    <p:extLst>
      <p:ext uri="{BB962C8B-B14F-4D97-AF65-F5344CB8AC3E}">
        <p14:creationId xmlns:p14="http://schemas.microsoft.com/office/powerpoint/2010/main" val="4427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7F6708F-1F56-46F3-93FE-CF0DB52D4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FF47916-85BC-4F5C-B2BC-F40E25380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87A962D-66AE-424D-B0FA-C1838CBB7A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711C7-F8A7-4BB9-B421-B8B8B9D0FE30}" type="datetimeFigureOut">
              <a:rPr lang="es-MX" smtClean="0"/>
              <a:t>28/06/2021</a:t>
            </a:fld>
            <a:endParaRPr lang="es-MX"/>
          </a:p>
        </p:txBody>
      </p:sp>
      <p:sp>
        <p:nvSpPr>
          <p:cNvPr id="5" name="Marcador de pie de página 4">
            <a:extLst>
              <a:ext uri="{FF2B5EF4-FFF2-40B4-BE49-F238E27FC236}">
                <a16:creationId xmlns:a16="http://schemas.microsoft.com/office/drawing/2014/main" id="{965B5B93-CF0A-4A5C-A60E-58E605EBB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1374DA9-D44D-47EB-9711-D43CF124C5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DF0F61-967F-47DC-92E8-6EFE87C21F6C}" type="slidenum">
              <a:rPr lang="es-MX" smtClean="0"/>
              <a:t>‹Nº›</a:t>
            </a:fld>
            <a:endParaRPr lang="es-MX"/>
          </a:p>
        </p:txBody>
      </p:sp>
    </p:spTree>
    <p:extLst>
      <p:ext uri="{BB962C8B-B14F-4D97-AF65-F5344CB8AC3E}">
        <p14:creationId xmlns:p14="http://schemas.microsoft.com/office/powerpoint/2010/main" val="921609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0.png"/><Relationship Id="rId4" Type="http://schemas.openxmlformats.org/officeDocument/2006/relationships/image" Target="../media/image340.png"/></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F48AA156-7C98-41E2-83C6-9A7BF445D47A}"/>
              </a:ext>
            </a:extLst>
          </p:cNvPr>
          <p:cNvSpPr txBox="1"/>
          <p:nvPr/>
        </p:nvSpPr>
        <p:spPr>
          <a:xfrm>
            <a:off x="590843" y="5120640"/>
            <a:ext cx="3516923" cy="1200329"/>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rgbClr val="313131"/>
                </a:solidFill>
              </a:rPr>
              <a:t>Carlos Chan Gongora</a:t>
            </a:r>
          </a:p>
          <a:p>
            <a:pPr marL="285750" indent="-285750">
              <a:buFont typeface="Arial" panose="020B0604020202020204" pitchFamily="34" charset="0"/>
              <a:buChar char="•"/>
            </a:pPr>
            <a:r>
              <a:rPr lang="es-MX" dirty="0">
                <a:solidFill>
                  <a:srgbClr val="313131"/>
                </a:solidFill>
              </a:rPr>
              <a:t>Jorge Guerrero Orozco</a:t>
            </a:r>
          </a:p>
          <a:p>
            <a:pPr marL="285750" indent="-285750">
              <a:buFont typeface="Arial" panose="020B0604020202020204" pitchFamily="34" charset="0"/>
              <a:buChar char="•"/>
            </a:pPr>
            <a:r>
              <a:rPr lang="es-MX" dirty="0">
                <a:solidFill>
                  <a:srgbClr val="313131"/>
                </a:solidFill>
              </a:rPr>
              <a:t>Juan Duran Matos</a:t>
            </a:r>
          </a:p>
          <a:p>
            <a:pPr marL="285750" indent="-285750">
              <a:buFont typeface="Arial" panose="020B0604020202020204" pitchFamily="34" charset="0"/>
              <a:buChar char="•"/>
            </a:pPr>
            <a:r>
              <a:rPr lang="es-MX" dirty="0">
                <a:solidFill>
                  <a:srgbClr val="313131"/>
                </a:solidFill>
              </a:rPr>
              <a:t>Pedro Daniel Euan</a:t>
            </a:r>
          </a:p>
        </p:txBody>
      </p:sp>
      <p:pic>
        <p:nvPicPr>
          <p:cNvPr id="24" name="Imagen 23">
            <a:extLst>
              <a:ext uri="{FF2B5EF4-FFF2-40B4-BE49-F238E27FC236}">
                <a16:creationId xmlns:a16="http://schemas.microsoft.com/office/drawing/2014/main" id="{B05ACFD8-A7BA-4A59-B947-E24FF45AFED3}"/>
              </a:ext>
            </a:extLst>
          </p:cNvPr>
          <p:cNvPicPr>
            <a:picLocks noChangeAspect="1"/>
          </p:cNvPicPr>
          <p:nvPr/>
        </p:nvPicPr>
        <p:blipFill>
          <a:blip r:embed="rId3"/>
          <a:stretch>
            <a:fillRect/>
          </a:stretch>
        </p:blipFill>
        <p:spPr>
          <a:xfrm>
            <a:off x="4023504" y="1104536"/>
            <a:ext cx="4144987" cy="3256776"/>
          </a:xfrm>
          <a:prstGeom prst="rect">
            <a:avLst/>
          </a:prstGeom>
        </p:spPr>
      </p:pic>
      <p:sp>
        <p:nvSpPr>
          <p:cNvPr id="25" name="CuadroTexto 24">
            <a:extLst>
              <a:ext uri="{FF2B5EF4-FFF2-40B4-BE49-F238E27FC236}">
                <a16:creationId xmlns:a16="http://schemas.microsoft.com/office/drawing/2014/main" id="{FC667ED0-0768-40DE-8BA9-405D91FDDA49}"/>
              </a:ext>
            </a:extLst>
          </p:cNvPr>
          <p:cNvSpPr txBox="1"/>
          <p:nvPr/>
        </p:nvSpPr>
        <p:spPr>
          <a:xfrm>
            <a:off x="2895598" y="4248995"/>
            <a:ext cx="6400800" cy="523220"/>
          </a:xfrm>
          <a:prstGeom prst="rect">
            <a:avLst/>
          </a:prstGeom>
          <a:noFill/>
        </p:spPr>
        <p:txBody>
          <a:bodyPr wrap="square" rtlCol="0">
            <a:spAutoFit/>
          </a:bodyPr>
          <a:lstStyle/>
          <a:p>
            <a:pPr algn="ctr"/>
            <a:r>
              <a:rPr lang="es-MX" sz="2800" b="1" dirty="0">
                <a:solidFill>
                  <a:srgbClr val="313131"/>
                </a:solidFill>
              </a:rPr>
              <a:t>Entrega final</a:t>
            </a:r>
          </a:p>
        </p:txBody>
      </p:sp>
    </p:spTree>
    <p:extLst>
      <p:ext uri="{BB962C8B-B14F-4D97-AF65-F5344CB8AC3E}">
        <p14:creationId xmlns:p14="http://schemas.microsoft.com/office/powerpoint/2010/main" val="384106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0823AA1-BF5E-4186-A77C-E4A4FC2785EC}"/>
              </a:ext>
            </a:extLst>
          </p:cNvPr>
          <p:cNvSpPr/>
          <p:nvPr/>
        </p:nvSpPr>
        <p:spPr>
          <a:xfrm>
            <a:off x="0" y="0"/>
            <a:ext cx="5281863" cy="6858000"/>
          </a:xfrm>
          <a:prstGeom prst="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F75EAA1-1000-483B-BA24-8B32F5EA474D}"/>
              </a:ext>
            </a:extLst>
          </p:cNvPr>
          <p:cNvSpPr txBox="1"/>
          <p:nvPr/>
        </p:nvSpPr>
        <p:spPr>
          <a:xfrm>
            <a:off x="646975" y="3105834"/>
            <a:ext cx="3987911" cy="707886"/>
          </a:xfrm>
          <a:prstGeom prst="rect">
            <a:avLst/>
          </a:prstGeom>
          <a:noFill/>
        </p:spPr>
        <p:txBody>
          <a:bodyPr wrap="square" rtlCol="0">
            <a:spAutoFit/>
          </a:bodyPr>
          <a:lstStyle/>
          <a:p>
            <a:pPr algn="ctr"/>
            <a:r>
              <a:rPr lang="es-MX" sz="4000" b="1" dirty="0">
                <a:solidFill>
                  <a:schemeClr val="bg1"/>
                </a:solidFill>
              </a:rPr>
              <a:t>Persona #2 </a:t>
            </a:r>
          </a:p>
        </p:txBody>
      </p:sp>
      <p:pic>
        <p:nvPicPr>
          <p:cNvPr id="3" name="Imagen 2">
            <a:extLst>
              <a:ext uri="{FF2B5EF4-FFF2-40B4-BE49-F238E27FC236}">
                <a16:creationId xmlns:a16="http://schemas.microsoft.com/office/drawing/2014/main" id="{DB2357AA-42A2-44C6-B30E-9CD4526D04F6}"/>
              </a:ext>
            </a:extLst>
          </p:cNvPr>
          <p:cNvPicPr>
            <a:picLocks noChangeAspect="1"/>
          </p:cNvPicPr>
          <p:nvPr/>
        </p:nvPicPr>
        <p:blipFill>
          <a:blip r:embed="rId2"/>
          <a:stretch>
            <a:fillRect/>
          </a:stretch>
        </p:blipFill>
        <p:spPr>
          <a:xfrm>
            <a:off x="5462774" y="30777"/>
            <a:ext cx="6540818" cy="6858000"/>
          </a:xfrm>
          <a:prstGeom prst="rect">
            <a:avLst/>
          </a:prstGeom>
        </p:spPr>
      </p:pic>
    </p:spTree>
    <p:extLst>
      <p:ext uri="{BB962C8B-B14F-4D97-AF65-F5344CB8AC3E}">
        <p14:creationId xmlns:p14="http://schemas.microsoft.com/office/powerpoint/2010/main" val="382865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12D5A638-FB6F-4D26-8913-61E02F4D0E25}"/>
              </a:ext>
            </a:extLst>
          </p:cNvPr>
          <p:cNvPicPr>
            <a:picLocks noChangeAspect="1"/>
          </p:cNvPicPr>
          <p:nvPr/>
        </p:nvPicPr>
        <p:blipFill rotWithShape="1">
          <a:blip r:embed="rId2"/>
          <a:srcRect l="38311" t="15188" r="35832" b="53599"/>
          <a:stretch/>
        </p:blipFill>
        <p:spPr>
          <a:xfrm rot="16200000">
            <a:off x="9853020" y="198343"/>
            <a:ext cx="2537325" cy="2140635"/>
          </a:xfrm>
          <a:prstGeom prst="rect">
            <a:avLst/>
          </a:prstGeom>
        </p:spPr>
      </p:pic>
      <p:pic>
        <p:nvPicPr>
          <p:cNvPr id="36" name="Imagen 35">
            <a:extLst>
              <a:ext uri="{FF2B5EF4-FFF2-40B4-BE49-F238E27FC236}">
                <a16:creationId xmlns:a16="http://schemas.microsoft.com/office/drawing/2014/main" id="{990EF9B7-3067-4FB3-B28E-ABCE923D3615}"/>
              </a:ext>
            </a:extLst>
          </p:cNvPr>
          <p:cNvPicPr>
            <a:picLocks noChangeAspect="1"/>
          </p:cNvPicPr>
          <p:nvPr/>
        </p:nvPicPr>
        <p:blipFill rotWithShape="1">
          <a:blip r:embed="rId2"/>
          <a:srcRect l="37050" t="15795" r="38959" b="53579"/>
          <a:stretch/>
        </p:blipFill>
        <p:spPr>
          <a:xfrm rot="5400000">
            <a:off x="-126994" y="4630674"/>
            <a:ext cx="2354320" cy="2100335"/>
          </a:xfrm>
          <a:prstGeom prst="rect">
            <a:avLst/>
          </a:prstGeom>
        </p:spPr>
      </p:pic>
      <p:sp>
        <p:nvSpPr>
          <p:cNvPr id="2" name="Title 1">
            <a:extLst>
              <a:ext uri="{FF2B5EF4-FFF2-40B4-BE49-F238E27FC236}">
                <a16:creationId xmlns:a16="http://schemas.microsoft.com/office/drawing/2014/main" id="{6585F198-9475-46DD-A699-551761568560}"/>
              </a:ext>
            </a:extLst>
          </p:cNvPr>
          <p:cNvSpPr txBox="1">
            <a:spLocks/>
          </p:cNvSpPr>
          <p:nvPr/>
        </p:nvSpPr>
        <p:spPr>
          <a:xfrm>
            <a:off x="838200" y="737750"/>
            <a:ext cx="10515600" cy="590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5555"/>
                </a:solidFill>
                <a:latin typeface="Arial" panose="020B0604020202020204" pitchFamily="34" charset="0"/>
                <a:cs typeface="Arial" panose="020B0604020202020204" pitchFamily="34" charset="0"/>
              </a:rPr>
              <a:t>Escenario 1: Agendar cita para donar sangre</a:t>
            </a:r>
            <a:endParaRPr lang="en-US" sz="3600" b="1" dirty="0">
              <a:solidFill>
                <a:srgbClr val="FF5555"/>
              </a:solidFill>
              <a:latin typeface="Arial" panose="020B0604020202020204" pitchFamily="34" charset="0"/>
              <a:cs typeface="Arial" panose="020B0604020202020204" pitchFamily="34" charset="0"/>
            </a:endParaRPr>
          </a:p>
        </p:txBody>
      </p:sp>
      <p:sp>
        <p:nvSpPr>
          <p:cNvPr id="5" name="Rectángulo: esquinas redondeadas 4">
            <a:extLst>
              <a:ext uri="{FF2B5EF4-FFF2-40B4-BE49-F238E27FC236}">
                <a16:creationId xmlns:a16="http://schemas.microsoft.com/office/drawing/2014/main" id="{BF70B8C8-02C1-49B0-8A29-45D80B035335}"/>
              </a:ext>
            </a:extLst>
          </p:cNvPr>
          <p:cNvSpPr/>
          <p:nvPr/>
        </p:nvSpPr>
        <p:spPr>
          <a:xfrm>
            <a:off x="950742" y="1820933"/>
            <a:ext cx="1834662"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Entrar a la app</a:t>
            </a:r>
          </a:p>
        </p:txBody>
      </p:sp>
      <p:sp>
        <p:nvSpPr>
          <p:cNvPr id="6" name="Rectángulo: esquinas redondeadas 5">
            <a:extLst>
              <a:ext uri="{FF2B5EF4-FFF2-40B4-BE49-F238E27FC236}">
                <a16:creationId xmlns:a16="http://schemas.microsoft.com/office/drawing/2014/main" id="{5ACC3C74-7C87-4E08-A2D5-6E53B48BE104}"/>
              </a:ext>
            </a:extLst>
          </p:cNvPr>
          <p:cNvSpPr/>
          <p:nvPr/>
        </p:nvSpPr>
        <p:spPr>
          <a:xfrm>
            <a:off x="3494648" y="182093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sección de inicio</a:t>
            </a:r>
          </a:p>
        </p:txBody>
      </p:sp>
      <p:sp>
        <p:nvSpPr>
          <p:cNvPr id="7" name="Rectángulo: esquinas redondeadas 6">
            <a:extLst>
              <a:ext uri="{FF2B5EF4-FFF2-40B4-BE49-F238E27FC236}">
                <a16:creationId xmlns:a16="http://schemas.microsoft.com/office/drawing/2014/main" id="{A12DCAB2-2B7D-4232-962F-84E226095FB2}"/>
              </a:ext>
            </a:extLst>
          </p:cNvPr>
          <p:cNvSpPr/>
          <p:nvPr/>
        </p:nvSpPr>
        <p:spPr>
          <a:xfrm>
            <a:off x="6096000" y="182093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“Quiero donar”</a:t>
            </a:r>
          </a:p>
        </p:txBody>
      </p:sp>
      <p:sp>
        <p:nvSpPr>
          <p:cNvPr id="8" name="Rectángulo: esquinas redondeadas 7">
            <a:extLst>
              <a:ext uri="{FF2B5EF4-FFF2-40B4-BE49-F238E27FC236}">
                <a16:creationId xmlns:a16="http://schemas.microsoft.com/office/drawing/2014/main" id="{1C40F0E8-65FF-41D7-AF91-24124FBAEADB}"/>
              </a:ext>
            </a:extLst>
          </p:cNvPr>
          <p:cNvSpPr/>
          <p:nvPr/>
        </p:nvSpPr>
        <p:spPr>
          <a:xfrm>
            <a:off x="8748935" y="1820932"/>
            <a:ext cx="2543906"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las opciones de donación</a:t>
            </a:r>
          </a:p>
        </p:txBody>
      </p:sp>
      <p:sp>
        <p:nvSpPr>
          <p:cNvPr id="9" name="Rectángulo: esquinas redondeadas 8">
            <a:extLst>
              <a:ext uri="{FF2B5EF4-FFF2-40B4-BE49-F238E27FC236}">
                <a16:creationId xmlns:a16="http://schemas.microsoft.com/office/drawing/2014/main" id="{7DF7737D-D5C2-447A-A490-056339883A93}"/>
              </a:ext>
            </a:extLst>
          </p:cNvPr>
          <p:cNvSpPr/>
          <p:nvPr/>
        </p:nvSpPr>
        <p:spPr>
          <a:xfrm>
            <a:off x="8890490" y="3041305"/>
            <a:ext cx="2402351"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“Donación general”</a:t>
            </a:r>
          </a:p>
        </p:txBody>
      </p:sp>
      <p:sp>
        <p:nvSpPr>
          <p:cNvPr id="10" name="Rectángulo: esquinas redondeadas 9">
            <a:extLst>
              <a:ext uri="{FF2B5EF4-FFF2-40B4-BE49-F238E27FC236}">
                <a16:creationId xmlns:a16="http://schemas.microsoft.com/office/drawing/2014/main" id="{878CE284-9FB0-45D7-B7B4-72D2F5487082}"/>
              </a:ext>
            </a:extLst>
          </p:cNvPr>
          <p:cNvSpPr/>
          <p:nvPr/>
        </p:nvSpPr>
        <p:spPr>
          <a:xfrm>
            <a:off x="5974813" y="3041303"/>
            <a:ext cx="2260795"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lista de hospitales</a:t>
            </a:r>
          </a:p>
        </p:txBody>
      </p:sp>
      <p:sp>
        <p:nvSpPr>
          <p:cNvPr id="11" name="Rectángulo: esquinas redondeadas 10">
            <a:extLst>
              <a:ext uri="{FF2B5EF4-FFF2-40B4-BE49-F238E27FC236}">
                <a16:creationId xmlns:a16="http://schemas.microsoft.com/office/drawing/2014/main" id="{67B8AAB0-E497-483D-8BA3-93FD7753FAC8}"/>
              </a:ext>
            </a:extLst>
          </p:cNvPr>
          <p:cNvSpPr/>
          <p:nvPr/>
        </p:nvSpPr>
        <p:spPr>
          <a:xfrm>
            <a:off x="3494648" y="304130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en un hospital</a:t>
            </a:r>
          </a:p>
        </p:txBody>
      </p:sp>
      <p:sp>
        <p:nvSpPr>
          <p:cNvPr id="12" name="Rectángulo: esquinas redondeadas 11">
            <a:extLst>
              <a:ext uri="{FF2B5EF4-FFF2-40B4-BE49-F238E27FC236}">
                <a16:creationId xmlns:a16="http://schemas.microsoft.com/office/drawing/2014/main" id="{1F2F7C8F-7D09-415D-8652-1A57AE705866}"/>
              </a:ext>
            </a:extLst>
          </p:cNvPr>
          <p:cNvSpPr/>
          <p:nvPr/>
        </p:nvSpPr>
        <p:spPr>
          <a:xfrm>
            <a:off x="847361" y="3041302"/>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horarios disponibles</a:t>
            </a:r>
          </a:p>
        </p:txBody>
      </p:sp>
      <p:sp>
        <p:nvSpPr>
          <p:cNvPr id="13" name="Rectángulo: esquinas redondeadas 12">
            <a:extLst>
              <a:ext uri="{FF2B5EF4-FFF2-40B4-BE49-F238E27FC236}">
                <a16:creationId xmlns:a16="http://schemas.microsoft.com/office/drawing/2014/main" id="{0B7215BE-1E39-4E9E-95C2-5A5497118D07}"/>
              </a:ext>
            </a:extLst>
          </p:cNvPr>
          <p:cNvSpPr/>
          <p:nvPr/>
        </p:nvSpPr>
        <p:spPr>
          <a:xfrm>
            <a:off x="3462777" y="4261668"/>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en un horario</a:t>
            </a:r>
          </a:p>
        </p:txBody>
      </p:sp>
      <p:sp>
        <p:nvSpPr>
          <p:cNvPr id="14" name="Rectángulo: esquinas redondeadas 13">
            <a:extLst>
              <a:ext uri="{FF2B5EF4-FFF2-40B4-BE49-F238E27FC236}">
                <a16:creationId xmlns:a16="http://schemas.microsoft.com/office/drawing/2014/main" id="{34185BBB-F1C0-419F-830E-B6618CE51D15}"/>
              </a:ext>
            </a:extLst>
          </p:cNvPr>
          <p:cNvSpPr/>
          <p:nvPr/>
        </p:nvSpPr>
        <p:spPr>
          <a:xfrm>
            <a:off x="6105161" y="4261668"/>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Confirmar fecha y hora seleccionados</a:t>
            </a:r>
          </a:p>
        </p:txBody>
      </p:sp>
      <p:sp>
        <p:nvSpPr>
          <p:cNvPr id="15" name="Rectángulo: esquinas redondeadas 14">
            <a:extLst>
              <a:ext uri="{FF2B5EF4-FFF2-40B4-BE49-F238E27FC236}">
                <a16:creationId xmlns:a16="http://schemas.microsoft.com/office/drawing/2014/main" id="{840148EF-23AF-429E-8AAE-908E5C71AA00}"/>
              </a:ext>
            </a:extLst>
          </p:cNvPr>
          <p:cNvSpPr/>
          <p:nvPr/>
        </p:nvSpPr>
        <p:spPr>
          <a:xfrm>
            <a:off x="8890491" y="3987347"/>
            <a:ext cx="2402350" cy="113948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Confirmar cumplir con los requisitos para agendar una cita</a:t>
            </a:r>
          </a:p>
        </p:txBody>
      </p:sp>
      <p:cxnSp>
        <p:nvCxnSpPr>
          <p:cNvPr id="17" name="Conector recto de flecha 16">
            <a:extLst>
              <a:ext uri="{FF2B5EF4-FFF2-40B4-BE49-F238E27FC236}">
                <a16:creationId xmlns:a16="http://schemas.microsoft.com/office/drawing/2014/main" id="{286132CC-1B3D-4131-9C65-33B8A5C99500}"/>
              </a:ext>
            </a:extLst>
          </p:cNvPr>
          <p:cNvCxnSpPr>
            <a:stCxn id="5" idx="3"/>
            <a:endCxn id="6" idx="1"/>
          </p:cNvCxnSpPr>
          <p:nvPr/>
        </p:nvCxnSpPr>
        <p:spPr>
          <a:xfrm>
            <a:off x="2785404" y="2116355"/>
            <a:ext cx="709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DC111CB-CF1B-4149-8D2B-BC68FAB469AA}"/>
              </a:ext>
            </a:extLst>
          </p:cNvPr>
          <p:cNvCxnSpPr>
            <a:stCxn id="6" idx="3"/>
            <a:endCxn id="7" idx="1"/>
          </p:cNvCxnSpPr>
          <p:nvPr/>
        </p:nvCxnSpPr>
        <p:spPr>
          <a:xfrm>
            <a:off x="5472331" y="2116355"/>
            <a:ext cx="6236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D3DD687A-7727-465C-8014-9A2DBB019263}"/>
              </a:ext>
            </a:extLst>
          </p:cNvPr>
          <p:cNvCxnSpPr>
            <a:stCxn id="7" idx="3"/>
            <a:endCxn id="8" idx="1"/>
          </p:cNvCxnSpPr>
          <p:nvPr/>
        </p:nvCxnSpPr>
        <p:spPr>
          <a:xfrm flipV="1">
            <a:off x="8073683" y="2116354"/>
            <a:ext cx="6752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3CF7BA4-3715-4681-BA15-8B1A61AA88BB}"/>
              </a:ext>
            </a:extLst>
          </p:cNvPr>
          <p:cNvCxnSpPr>
            <a:stCxn id="8" idx="2"/>
          </p:cNvCxnSpPr>
          <p:nvPr/>
        </p:nvCxnSpPr>
        <p:spPr>
          <a:xfrm flipH="1">
            <a:off x="10020887" y="2411775"/>
            <a:ext cx="1" cy="62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8D730144-391D-40E5-ACFC-1FA1EF14609E}"/>
              </a:ext>
            </a:extLst>
          </p:cNvPr>
          <p:cNvCxnSpPr>
            <a:cxnSpLocks/>
            <a:stCxn id="9" idx="1"/>
            <a:endCxn id="10" idx="3"/>
          </p:cNvCxnSpPr>
          <p:nvPr/>
        </p:nvCxnSpPr>
        <p:spPr>
          <a:xfrm flipH="1" flipV="1">
            <a:off x="8235608" y="3336725"/>
            <a:ext cx="6548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990FC786-9A6C-46E9-BA84-7EC031F2A4F6}"/>
              </a:ext>
            </a:extLst>
          </p:cNvPr>
          <p:cNvCxnSpPr>
            <a:stCxn id="10" idx="1"/>
            <a:endCxn id="11" idx="3"/>
          </p:cNvCxnSpPr>
          <p:nvPr/>
        </p:nvCxnSpPr>
        <p:spPr>
          <a:xfrm flipH="1">
            <a:off x="5472331" y="3336725"/>
            <a:ext cx="502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EDB71F7-48C8-4B00-A8A5-E64427986E46}"/>
              </a:ext>
            </a:extLst>
          </p:cNvPr>
          <p:cNvCxnSpPr>
            <a:stCxn id="11" idx="1"/>
            <a:endCxn id="12" idx="3"/>
          </p:cNvCxnSpPr>
          <p:nvPr/>
        </p:nvCxnSpPr>
        <p:spPr>
          <a:xfrm flipH="1" flipV="1">
            <a:off x="2888785" y="3336724"/>
            <a:ext cx="6058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136DFBE-6CF6-4A16-AC6F-6B14AAF25F42}"/>
              </a:ext>
            </a:extLst>
          </p:cNvPr>
          <p:cNvCxnSpPr>
            <a:cxnSpLocks/>
            <a:stCxn id="13" idx="3"/>
            <a:endCxn id="14" idx="1"/>
          </p:cNvCxnSpPr>
          <p:nvPr/>
        </p:nvCxnSpPr>
        <p:spPr>
          <a:xfrm>
            <a:off x="5504201" y="4557090"/>
            <a:ext cx="60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8ECEA5FA-8775-4C40-923E-7638BEAABE81}"/>
              </a:ext>
            </a:extLst>
          </p:cNvPr>
          <p:cNvCxnSpPr>
            <a:cxnSpLocks/>
            <a:stCxn id="14" idx="3"/>
            <a:endCxn id="15" idx="1"/>
          </p:cNvCxnSpPr>
          <p:nvPr/>
        </p:nvCxnSpPr>
        <p:spPr>
          <a:xfrm flipV="1">
            <a:off x="8146585" y="4557089"/>
            <a:ext cx="7439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4826B291-B861-4DC3-8903-EFF9FB8B00BC}"/>
              </a:ext>
            </a:extLst>
          </p:cNvPr>
          <p:cNvSpPr/>
          <p:nvPr/>
        </p:nvSpPr>
        <p:spPr>
          <a:xfrm>
            <a:off x="8890489" y="5696572"/>
            <a:ext cx="2402351"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los detalles de la cita</a:t>
            </a:r>
          </a:p>
        </p:txBody>
      </p:sp>
      <p:sp>
        <p:nvSpPr>
          <p:cNvPr id="28" name="Rectángulo: esquinas redondeadas 27">
            <a:extLst>
              <a:ext uri="{FF2B5EF4-FFF2-40B4-BE49-F238E27FC236}">
                <a16:creationId xmlns:a16="http://schemas.microsoft.com/office/drawing/2014/main" id="{49B028F4-05C7-4CAF-85A3-39925C7ED1F0}"/>
              </a:ext>
            </a:extLst>
          </p:cNvPr>
          <p:cNvSpPr/>
          <p:nvPr/>
        </p:nvSpPr>
        <p:spPr>
          <a:xfrm>
            <a:off x="838200" y="4261669"/>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Escoger una fecha</a:t>
            </a:r>
          </a:p>
        </p:txBody>
      </p:sp>
      <p:cxnSp>
        <p:nvCxnSpPr>
          <p:cNvPr id="39" name="Conector recto de flecha 38">
            <a:extLst>
              <a:ext uri="{FF2B5EF4-FFF2-40B4-BE49-F238E27FC236}">
                <a16:creationId xmlns:a16="http://schemas.microsoft.com/office/drawing/2014/main" id="{AB9F87D7-186D-4A6C-9373-49D6B3EA712E}"/>
              </a:ext>
            </a:extLst>
          </p:cNvPr>
          <p:cNvCxnSpPr>
            <a:stCxn id="15" idx="2"/>
            <a:endCxn id="30" idx="0"/>
          </p:cNvCxnSpPr>
          <p:nvPr/>
        </p:nvCxnSpPr>
        <p:spPr>
          <a:xfrm flipH="1">
            <a:off x="10091665" y="5126830"/>
            <a:ext cx="1" cy="569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ángulo: esquinas redondeadas 39">
            <a:extLst>
              <a:ext uri="{FF2B5EF4-FFF2-40B4-BE49-F238E27FC236}">
                <a16:creationId xmlns:a16="http://schemas.microsoft.com/office/drawing/2014/main" id="{1CDD76B2-9EB0-4BE5-BB2E-F11D6713A315}"/>
              </a:ext>
            </a:extLst>
          </p:cNvPr>
          <p:cNvSpPr/>
          <p:nvPr/>
        </p:nvSpPr>
        <p:spPr>
          <a:xfrm>
            <a:off x="6096000" y="5639847"/>
            <a:ext cx="2226650" cy="704291"/>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Imprimir comprobante</a:t>
            </a:r>
          </a:p>
        </p:txBody>
      </p:sp>
      <p:cxnSp>
        <p:nvCxnSpPr>
          <p:cNvPr id="42" name="Conector recto de flecha 41">
            <a:extLst>
              <a:ext uri="{FF2B5EF4-FFF2-40B4-BE49-F238E27FC236}">
                <a16:creationId xmlns:a16="http://schemas.microsoft.com/office/drawing/2014/main" id="{2840348E-E4DE-4385-81D1-D349DDFF4174}"/>
              </a:ext>
            </a:extLst>
          </p:cNvPr>
          <p:cNvCxnSpPr>
            <a:cxnSpLocks/>
            <a:stCxn id="30" idx="1"/>
            <a:endCxn id="40" idx="3"/>
          </p:cNvCxnSpPr>
          <p:nvPr/>
        </p:nvCxnSpPr>
        <p:spPr>
          <a:xfrm flipH="1" flipV="1">
            <a:off x="8322650" y="5991993"/>
            <a:ext cx="567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D33EB7B-0E55-4698-8D2B-F8692C2B6935}"/>
              </a:ext>
            </a:extLst>
          </p:cNvPr>
          <p:cNvCxnSpPr>
            <a:stCxn id="12" idx="2"/>
            <a:endCxn id="28" idx="0"/>
          </p:cNvCxnSpPr>
          <p:nvPr/>
        </p:nvCxnSpPr>
        <p:spPr>
          <a:xfrm flipH="1">
            <a:off x="1858912" y="3632145"/>
            <a:ext cx="9161" cy="6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9B351DE7-2405-4EFF-81C2-547A943C5B09}"/>
              </a:ext>
            </a:extLst>
          </p:cNvPr>
          <p:cNvCxnSpPr>
            <a:cxnSpLocks/>
            <a:stCxn id="28" idx="3"/>
            <a:endCxn id="13" idx="1"/>
          </p:cNvCxnSpPr>
          <p:nvPr/>
        </p:nvCxnSpPr>
        <p:spPr>
          <a:xfrm flipV="1">
            <a:off x="2879624" y="4557090"/>
            <a:ext cx="583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9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12D5A638-FB6F-4D26-8913-61E02F4D0E25}"/>
              </a:ext>
            </a:extLst>
          </p:cNvPr>
          <p:cNvPicPr>
            <a:picLocks noChangeAspect="1"/>
          </p:cNvPicPr>
          <p:nvPr/>
        </p:nvPicPr>
        <p:blipFill rotWithShape="1">
          <a:blip r:embed="rId2"/>
          <a:srcRect l="38311" t="15188" r="35832" b="53599"/>
          <a:stretch/>
        </p:blipFill>
        <p:spPr>
          <a:xfrm rot="16200000">
            <a:off x="9853020" y="198343"/>
            <a:ext cx="2537325" cy="2140635"/>
          </a:xfrm>
          <a:prstGeom prst="rect">
            <a:avLst/>
          </a:prstGeom>
        </p:spPr>
      </p:pic>
      <p:pic>
        <p:nvPicPr>
          <p:cNvPr id="36" name="Imagen 35">
            <a:extLst>
              <a:ext uri="{FF2B5EF4-FFF2-40B4-BE49-F238E27FC236}">
                <a16:creationId xmlns:a16="http://schemas.microsoft.com/office/drawing/2014/main" id="{990EF9B7-3067-4FB3-B28E-ABCE923D3615}"/>
              </a:ext>
            </a:extLst>
          </p:cNvPr>
          <p:cNvPicPr>
            <a:picLocks noChangeAspect="1"/>
          </p:cNvPicPr>
          <p:nvPr/>
        </p:nvPicPr>
        <p:blipFill rotWithShape="1">
          <a:blip r:embed="rId2"/>
          <a:srcRect l="37050" t="15795" r="38959" b="53579"/>
          <a:stretch/>
        </p:blipFill>
        <p:spPr>
          <a:xfrm rot="5400000">
            <a:off x="-126994" y="4630674"/>
            <a:ext cx="2354320" cy="2100335"/>
          </a:xfrm>
          <a:prstGeom prst="rect">
            <a:avLst/>
          </a:prstGeom>
        </p:spPr>
      </p:pic>
      <p:sp>
        <p:nvSpPr>
          <p:cNvPr id="2" name="Title 1">
            <a:extLst>
              <a:ext uri="{FF2B5EF4-FFF2-40B4-BE49-F238E27FC236}">
                <a16:creationId xmlns:a16="http://schemas.microsoft.com/office/drawing/2014/main" id="{6585F198-9475-46DD-A699-551761568560}"/>
              </a:ext>
            </a:extLst>
          </p:cNvPr>
          <p:cNvSpPr txBox="1">
            <a:spLocks/>
          </p:cNvSpPr>
          <p:nvPr/>
        </p:nvSpPr>
        <p:spPr>
          <a:xfrm>
            <a:off x="838200" y="1027601"/>
            <a:ext cx="10515600" cy="590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5555"/>
                </a:solidFill>
                <a:latin typeface="Arial" panose="020B0604020202020204" pitchFamily="34" charset="0"/>
                <a:cs typeface="Arial" panose="020B0604020202020204" pitchFamily="34" charset="0"/>
              </a:rPr>
              <a:t>Escenario 2: Crear una campaña de donación</a:t>
            </a:r>
            <a:endParaRPr lang="en-US" sz="3600" b="1" dirty="0">
              <a:solidFill>
                <a:srgbClr val="FF5555"/>
              </a:solidFill>
              <a:latin typeface="Arial" panose="020B0604020202020204" pitchFamily="34" charset="0"/>
              <a:cs typeface="Arial" panose="020B0604020202020204" pitchFamily="34" charset="0"/>
            </a:endParaRPr>
          </a:p>
        </p:txBody>
      </p:sp>
      <p:sp>
        <p:nvSpPr>
          <p:cNvPr id="5" name="Rectángulo: esquinas redondeadas 4">
            <a:extLst>
              <a:ext uri="{FF2B5EF4-FFF2-40B4-BE49-F238E27FC236}">
                <a16:creationId xmlns:a16="http://schemas.microsoft.com/office/drawing/2014/main" id="{BF70B8C8-02C1-49B0-8A29-45D80B035335}"/>
              </a:ext>
            </a:extLst>
          </p:cNvPr>
          <p:cNvSpPr/>
          <p:nvPr/>
        </p:nvSpPr>
        <p:spPr>
          <a:xfrm>
            <a:off x="971400" y="2364272"/>
            <a:ext cx="1834662"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Entrar a la app</a:t>
            </a:r>
          </a:p>
        </p:txBody>
      </p:sp>
      <p:sp>
        <p:nvSpPr>
          <p:cNvPr id="6" name="Rectángulo: esquinas redondeadas 5">
            <a:extLst>
              <a:ext uri="{FF2B5EF4-FFF2-40B4-BE49-F238E27FC236}">
                <a16:creationId xmlns:a16="http://schemas.microsoft.com/office/drawing/2014/main" id="{5ACC3C74-7C87-4E08-A2D5-6E53B48BE104}"/>
              </a:ext>
            </a:extLst>
          </p:cNvPr>
          <p:cNvSpPr/>
          <p:nvPr/>
        </p:nvSpPr>
        <p:spPr>
          <a:xfrm>
            <a:off x="3515306" y="2364272"/>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sección de inicio</a:t>
            </a:r>
          </a:p>
        </p:txBody>
      </p:sp>
      <p:sp>
        <p:nvSpPr>
          <p:cNvPr id="7" name="Rectángulo: esquinas redondeadas 6">
            <a:extLst>
              <a:ext uri="{FF2B5EF4-FFF2-40B4-BE49-F238E27FC236}">
                <a16:creationId xmlns:a16="http://schemas.microsoft.com/office/drawing/2014/main" id="{A12DCAB2-2B7D-4232-962F-84E226095FB2}"/>
              </a:ext>
            </a:extLst>
          </p:cNvPr>
          <p:cNvSpPr/>
          <p:nvPr/>
        </p:nvSpPr>
        <p:spPr>
          <a:xfrm>
            <a:off x="6116657" y="2246024"/>
            <a:ext cx="1977683" cy="82648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“Necesito un donador”</a:t>
            </a:r>
          </a:p>
        </p:txBody>
      </p:sp>
      <p:sp>
        <p:nvSpPr>
          <p:cNvPr id="8" name="Rectángulo: esquinas redondeadas 7">
            <a:extLst>
              <a:ext uri="{FF2B5EF4-FFF2-40B4-BE49-F238E27FC236}">
                <a16:creationId xmlns:a16="http://schemas.microsoft.com/office/drawing/2014/main" id="{1C40F0E8-65FF-41D7-AF91-24124FBAEADB}"/>
              </a:ext>
            </a:extLst>
          </p:cNvPr>
          <p:cNvSpPr/>
          <p:nvPr/>
        </p:nvSpPr>
        <p:spPr>
          <a:xfrm>
            <a:off x="8769593" y="2364271"/>
            <a:ext cx="2543906"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pantalla de creación de campañas</a:t>
            </a:r>
          </a:p>
        </p:txBody>
      </p:sp>
      <p:sp>
        <p:nvSpPr>
          <p:cNvPr id="9" name="Rectángulo: esquinas redondeadas 8">
            <a:extLst>
              <a:ext uri="{FF2B5EF4-FFF2-40B4-BE49-F238E27FC236}">
                <a16:creationId xmlns:a16="http://schemas.microsoft.com/office/drawing/2014/main" id="{7DF7737D-D5C2-447A-A490-056339883A93}"/>
              </a:ext>
            </a:extLst>
          </p:cNvPr>
          <p:cNvSpPr/>
          <p:nvPr/>
        </p:nvSpPr>
        <p:spPr>
          <a:xfrm>
            <a:off x="8911148" y="3584644"/>
            <a:ext cx="2402351"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Ingresar los datos solicitados</a:t>
            </a:r>
          </a:p>
        </p:txBody>
      </p:sp>
      <p:sp>
        <p:nvSpPr>
          <p:cNvPr id="10" name="Rectángulo: esquinas redondeadas 9">
            <a:extLst>
              <a:ext uri="{FF2B5EF4-FFF2-40B4-BE49-F238E27FC236}">
                <a16:creationId xmlns:a16="http://schemas.microsoft.com/office/drawing/2014/main" id="{878CE284-9FB0-45D7-B7B4-72D2F5487082}"/>
              </a:ext>
            </a:extLst>
          </p:cNvPr>
          <p:cNvSpPr/>
          <p:nvPr/>
        </p:nvSpPr>
        <p:spPr>
          <a:xfrm>
            <a:off x="5995471" y="3584642"/>
            <a:ext cx="2260795"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“Crear campaña”</a:t>
            </a:r>
          </a:p>
        </p:txBody>
      </p:sp>
      <p:sp>
        <p:nvSpPr>
          <p:cNvPr id="11" name="Rectángulo: esquinas redondeadas 10">
            <a:extLst>
              <a:ext uri="{FF2B5EF4-FFF2-40B4-BE49-F238E27FC236}">
                <a16:creationId xmlns:a16="http://schemas.microsoft.com/office/drawing/2014/main" id="{67B8AAB0-E497-483D-8BA3-93FD7753FAC8}"/>
              </a:ext>
            </a:extLst>
          </p:cNvPr>
          <p:cNvSpPr/>
          <p:nvPr/>
        </p:nvSpPr>
        <p:spPr>
          <a:xfrm>
            <a:off x="3515306" y="3422415"/>
            <a:ext cx="1977683" cy="925376"/>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pantalla de confirmación</a:t>
            </a:r>
          </a:p>
        </p:txBody>
      </p:sp>
      <p:sp>
        <p:nvSpPr>
          <p:cNvPr id="12" name="Rectángulo: esquinas redondeadas 11">
            <a:extLst>
              <a:ext uri="{FF2B5EF4-FFF2-40B4-BE49-F238E27FC236}">
                <a16:creationId xmlns:a16="http://schemas.microsoft.com/office/drawing/2014/main" id="{1F2F7C8F-7D09-415D-8652-1A57AE705866}"/>
              </a:ext>
            </a:extLst>
          </p:cNvPr>
          <p:cNvSpPr/>
          <p:nvPr/>
        </p:nvSpPr>
        <p:spPr>
          <a:xfrm>
            <a:off x="868019" y="3584641"/>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“Ver campaña”</a:t>
            </a:r>
          </a:p>
        </p:txBody>
      </p:sp>
      <p:cxnSp>
        <p:nvCxnSpPr>
          <p:cNvPr id="17" name="Conector recto de flecha 16">
            <a:extLst>
              <a:ext uri="{FF2B5EF4-FFF2-40B4-BE49-F238E27FC236}">
                <a16:creationId xmlns:a16="http://schemas.microsoft.com/office/drawing/2014/main" id="{286132CC-1B3D-4131-9C65-33B8A5C99500}"/>
              </a:ext>
            </a:extLst>
          </p:cNvPr>
          <p:cNvCxnSpPr>
            <a:stCxn id="5" idx="3"/>
            <a:endCxn id="6" idx="1"/>
          </p:cNvCxnSpPr>
          <p:nvPr/>
        </p:nvCxnSpPr>
        <p:spPr>
          <a:xfrm>
            <a:off x="2806062" y="2659694"/>
            <a:ext cx="709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DC111CB-CF1B-4149-8D2B-BC68FAB469AA}"/>
              </a:ext>
            </a:extLst>
          </p:cNvPr>
          <p:cNvCxnSpPr>
            <a:cxnSpLocks/>
            <a:stCxn id="6" idx="3"/>
            <a:endCxn id="7" idx="1"/>
          </p:cNvCxnSpPr>
          <p:nvPr/>
        </p:nvCxnSpPr>
        <p:spPr>
          <a:xfrm flipV="1">
            <a:off x="5492989" y="2659266"/>
            <a:ext cx="623668" cy="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D3DD687A-7727-465C-8014-9A2DBB019263}"/>
              </a:ext>
            </a:extLst>
          </p:cNvPr>
          <p:cNvCxnSpPr>
            <a:cxnSpLocks/>
            <a:stCxn id="7" idx="3"/>
            <a:endCxn id="8" idx="1"/>
          </p:cNvCxnSpPr>
          <p:nvPr/>
        </p:nvCxnSpPr>
        <p:spPr>
          <a:xfrm>
            <a:off x="8094340" y="2659266"/>
            <a:ext cx="675253" cy="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3CF7BA4-3715-4681-BA15-8B1A61AA88BB}"/>
              </a:ext>
            </a:extLst>
          </p:cNvPr>
          <p:cNvCxnSpPr>
            <a:stCxn id="8" idx="2"/>
          </p:cNvCxnSpPr>
          <p:nvPr/>
        </p:nvCxnSpPr>
        <p:spPr>
          <a:xfrm flipH="1">
            <a:off x="10041545" y="2955114"/>
            <a:ext cx="1" cy="62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8D730144-391D-40E5-ACFC-1FA1EF14609E}"/>
              </a:ext>
            </a:extLst>
          </p:cNvPr>
          <p:cNvCxnSpPr>
            <a:cxnSpLocks/>
            <a:stCxn id="9" idx="1"/>
            <a:endCxn id="10" idx="3"/>
          </p:cNvCxnSpPr>
          <p:nvPr/>
        </p:nvCxnSpPr>
        <p:spPr>
          <a:xfrm flipH="1" flipV="1">
            <a:off x="8256266" y="3880064"/>
            <a:ext cx="6548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990FC786-9A6C-46E9-BA84-7EC031F2A4F6}"/>
              </a:ext>
            </a:extLst>
          </p:cNvPr>
          <p:cNvCxnSpPr>
            <a:cxnSpLocks/>
            <a:stCxn id="10" idx="1"/>
            <a:endCxn id="11" idx="3"/>
          </p:cNvCxnSpPr>
          <p:nvPr/>
        </p:nvCxnSpPr>
        <p:spPr>
          <a:xfrm flipH="1">
            <a:off x="5492989" y="3880064"/>
            <a:ext cx="502482" cy="5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EDB71F7-48C8-4B00-A8A5-E64427986E46}"/>
              </a:ext>
            </a:extLst>
          </p:cNvPr>
          <p:cNvCxnSpPr>
            <a:cxnSpLocks/>
            <a:stCxn id="11" idx="1"/>
            <a:endCxn id="12" idx="3"/>
          </p:cNvCxnSpPr>
          <p:nvPr/>
        </p:nvCxnSpPr>
        <p:spPr>
          <a:xfrm flipH="1" flipV="1">
            <a:off x="2909443" y="3880063"/>
            <a:ext cx="605863" cy="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esquinas redondeadas 27">
            <a:extLst>
              <a:ext uri="{FF2B5EF4-FFF2-40B4-BE49-F238E27FC236}">
                <a16:creationId xmlns:a16="http://schemas.microsoft.com/office/drawing/2014/main" id="{49B028F4-05C7-4CAF-85A3-39925C7ED1F0}"/>
              </a:ext>
            </a:extLst>
          </p:cNvPr>
          <p:cNvSpPr/>
          <p:nvPr/>
        </p:nvSpPr>
        <p:spPr>
          <a:xfrm>
            <a:off x="858858" y="4805008"/>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campaña creada</a:t>
            </a:r>
          </a:p>
        </p:txBody>
      </p:sp>
      <p:cxnSp>
        <p:nvCxnSpPr>
          <p:cNvPr id="45" name="Conector recto de flecha 44">
            <a:extLst>
              <a:ext uri="{FF2B5EF4-FFF2-40B4-BE49-F238E27FC236}">
                <a16:creationId xmlns:a16="http://schemas.microsoft.com/office/drawing/2014/main" id="{7D33EB7B-0E55-4698-8D2B-F8692C2B6935}"/>
              </a:ext>
            </a:extLst>
          </p:cNvPr>
          <p:cNvCxnSpPr>
            <a:stCxn id="12" idx="2"/>
            <a:endCxn id="28" idx="0"/>
          </p:cNvCxnSpPr>
          <p:nvPr/>
        </p:nvCxnSpPr>
        <p:spPr>
          <a:xfrm flipH="1">
            <a:off x="1879570" y="4175484"/>
            <a:ext cx="9161" cy="6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85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F2989E8-2F35-43D0-8704-83264A4EAE96}"/>
              </a:ext>
            </a:extLst>
          </p:cNvPr>
          <p:cNvSpPr txBox="1"/>
          <p:nvPr/>
        </p:nvSpPr>
        <p:spPr>
          <a:xfrm>
            <a:off x="8309199" y="900333"/>
            <a:ext cx="2371163"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2.2.</a:t>
            </a:r>
          </a:p>
        </p:txBody>
      </p:sp>
      <p:sp>
        <p:nvSpPr>
          <p:cNvPr id="7" name="CuadroTexto 6">
            <a:extLst>
              <a:ext uri="{FF2B5EF4-FFF2-40B4-BE49-F238E27FC236}">
                <a16:creationId xmlns:a16="http://schemas.microsoft.com/office/drawing/2014/main" id="{2BA8EE54-96A4-490D-8E48-956126C7DA3A}"/>
              </a:ext>
            </a:extLst>
          </p:cNvPr>
          <p:cNvSpPr txBox="1"/>
          <p:nvPr/>
        </p:nvSpPr>
        <p:spPr>
          <a:xfrm>
            <a:off x="163815" y="2551837"/>
            <a:ext cx="7430119" cy="1754326"/>
          </a:xfrm>
          <a:prstGeom prst="rect">
            <a:avLst/>
          </a:prstGeom>
          <a:noFill/>
        </p:spPr>
        <p:txBody>
          <a:bodyPr wrap="square" rtlCol="0">
            <a:spAutoFit/>
          </a:bodyPr>
          <a:lstStyle/>
          <a:p>
            <a:pPr algn="ctr"/>
            <a:r>
              <a:rPr lang="es-MX" sz="5400" b="1" dirty="0">
                <a:solidFill>
                  <a:srgbClr val="313131"/>
                </a:solidFill>
                <a:latin typeface="Montserrat" panose="00000500000000000000" pitchFamily="2" charset="0"/>
              </a:rPr>
              <a:t>Especificación de requerimientos</a:t>
            </a:r>
          </a:p>
        </p:txBody>
      </p:sp>
      <p:pic>
        <p:nvPicPr>
          <p:cNvPr id="3" name="Imagen 2">
            <a:extLst>
              <a:ext uri="{FF2B5EF4-FFF2-40B4-BE49-F238E27FC236}">
                <a16:creationId xmlns:a16="http://schemas.microsoft.com/office/drawing/2014/main" id="{A39E1533-DFE9-4A58-BB36-BEE817DC22B2}"/>
              </a:ext>
            </a:extLst>
          </p:cNvPr>
          <p:cNvPicPr>
            <a:picLocks noChangeAspect="1"/>
          </p:cNvPicPr>
          <p:nvPr/>
        </p:nvPicPr>
        <p:blipFill>
          <a:blip r:embed="rId3"/>
          <a:stretch>
            <a:fillRect/>
          </a:stretch>
        </p:blipFill>
        <p:spPr>
          <a:xfrm>
            <a:off x="7739708" y="2779643"/>
            <a:ext cx="3879574" cy="3879574"/>
          </a:xfrm>
          <a:prstGeom prst="rect">
            <a:avLst/>
          </a:prstGeom>
        </p:spPr>
      </p:pic>
    </p:spTree>
    <p:extLst>
      <p:ext uri="{BB962C8B-B14F-4D97-AF65-F5344CB8AC3E}">
        <p14:creationId xmlns:p14="http://schemas.microsoft.com/office/powerpoint/2010/main" val="123654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8FF163B2-E859-41F5-A9AF-E9CFCFFB984E}"/>
              </a:ext>
            </a:extLst>
          </p:cNvPr>
          <p:cNvSpPr/>
          <p:nvPr/>
        </p:nvSpPr>
        <p:spPr>
          <a:xfrm>
            <a:off x="3275746" y="4664389"/>
            <a:ext cx="5736158" cy="132521"/>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6BACC6E2-8411-499E-957A-BEACD52BCB89}"/>
              </a:ext>
            </a:extLst>
          </p:cNvPr>
          <p:cNvSpPr txBox="1"/>
          <p:nvPr/>
        </p:nvSpPr>
        <p:spPr>
          <a:xfrm>
            <a:off x="723132" y="872197"/>
            <a:ext cx="4411208" cy="646331"/>
          </a:xfrm>
          <a:prstGeom prst="rect">
            <a:avLst/>
          </a:prstGeom>
          <a:noFill/>
        </p:spPr>
        <p:txBody>
          <a:bodyPr wrap="none" rtlCol="0">
            <a:spAutoFit/>
          </a:bodyPr>
          <a:lstStyle/>
          <a:p>
            <a:pPr algn="ctr"/>
            <a:r>
              <a:rPr lang="es-MX" sz="3600" b="1" dirty="0">
                <a:solidFill>
                  <a:srgbClr val="FF5555"/>
                </a:solidFill>
              </a:rPr>
              <a:t>Técnicas de elicitación</a:t>
            </a:r>
          </a:p>
        </p:txBody>
      </p:sp>
      <p:grpSp>
        <p:nvGrpSpPr>
          <p:cNvPr id="6" name="Grupo 5">
            <a:extLst>
              <a:ext uri="{FF2B5EF4-FFF2-40B4-BE49-F238E27FC236}">
                <a16:creationId xmlns:a16="http://schemas.microsoft.com/office/drawing/2014/main" id="{3AD322E1-2032-4F79-ADFD-B42B30E9DB94}"/>
              </a:ext>
            </a:extLst>
          </p:cNvPr>
          <p:cNvGrpSpPr/>
          <p:nvPr/>
        </p:nvGrpSpPr>
        <p:grpSpPr>
          <a:xfrm>
            <a:off x="1674246" y="3611155"/>
            <a:ext cx="2075567" cy="2775835"/>
            <a:chOff x="2772656" y="3065842"/>
            <a:chExt cx="2075567" cy="2775835"/>
          </a:xfrm>
        </p:grpSpPr>
        <p:pic>
          <p:nvPicPr>
            <p:cNvPr id="1026" name="Picture 2">
              <a:extLst>
                <a:ext uri="{FF2B5EF4-FFF2-40B4-BE49-F238E27FC236}">
                  <a16:creationId xmlns:a16="http://schemas.microsoft.com/office/drawing/2014/main" id="{2C23F631-4BB4-4E1D-BC02-2E2A2B612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656" y="3065842"/>
              <a:ext cx="2075567" cy="2089044"/>
            </a:xfrm>
            <a:prstGeom prst="ellipse">
              <a:avLst/>
            </a:prstGeom>
            <a:ln w="5715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CFD2584-3E74-4821-904D-0CE43B625F10}"/>
                </a:ext>
              </a:extLst>
            </p:cNvPr>
            <p:cNvSpPr txBox="1"/>
            <p:nvPr/>
          </p:nvSpPr>
          <p:spPr>
            <a:xfrm>
              <a:off x="2982103" y="5318457"/>
              <a:ext cx="1656671" cy="523220"/>
            </a:xfrm>
            <a:prstGeom prst="rect">
              <a:avLst/>
            </a:prstGeom>
            <a:noFill/>
          </p:spPr>
          <p:txBody>
            <a:bodyPr wrap="none" rtlCol="0">
              <a:spAutoFit/>
            </a:bodyPr>
            <a:lstStyle/>
            <a:p>
              <a:pPr algn="ctr"/>
              <a:r>
                <a:rPr lang="es-MX" sz="2800" b="1" dirty="0">
                  <a:solidFill>
                    <a:srgbClr val="313131"/>
                  </a:solidFill>
                </a:rPr>
                <a:t>Encuestas</a:t>
              </a:r>
              <a:endParaRPr lang="es-MX" sz="3200" b="1" dirty="0">
                <a:solidFill>
                  <a:srgbClr val="313131"/>
                </a:solidFill>
              </a:endParaRPr>
            </a:p>
          </p:txBody>
        </p:sp>
      </p:grpSp>
      <p:grpSp>
        <p:nvGrpSpPr>
          <p:cNvPr id="2" name="Grupo 1">
            <a:extLst>
              <a:ext uri="{FF2B5EF4-FFF2-40B4-BE49-F238E27FC236}">
                <a16:creationId xmlns:a16="http://schemas.microsoft.com/office/drawing/2014/main" id="{C2759E85-4A1E-47B6-9628-11BBA782BC9F}"/>
              </a:ext>
            </a:extLst>
          </p:cNvPr>
          <p:cNvGrpSpPr/>
          <p:nvPr/>
        </p:nvGrpSpPr>
        <p:grpSpPr>
          <a:xfrm>
            <a:off x="5051478" y="3610570"/>
            <a:ext cx="2089044" cy="2776420"/>
            <a:chOff x="5452392" y="3046493"/>
            <a:chExt cx="2089044" cy="2776420"/>
          </a:xfrm>
        </p:grpSpPr>
        <p:pic>
          <p:nvPicPr>
            <p:cNvPr id="1028" name="Picture 4">
              <a:extLst>
                <a:ext uri="{FF2B5EF4-FFF2-40B4-BE49-F238E27FC236}">
                  <a16:creationId xmlns:a16="http://schemas.microsoft.com/office/drawing/2014/main" id="{BD51B003-3ACE-4C87-AC9B-F6FE79A0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392" y="3046493"/>
              <a:ext cx="2089044" cy="2089044"/>
            </a:xfrm>
            <a:prstGeom prst="ellipse">
              <a:avLst/>
            </a:prstGeom>
            <a:ln w="5715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6AA46ED-3F31-48D6-99DF-28219BCED141}"/>
                </a:ext>
              </a:extLst>
            </p:cNvPr>
            <p:cNvSpPr txBox="1"/>
            <p:nvPr/>
          </p:nvSpPr>
          <p:spPr>
            <a:xfrm>
              <a:off x="5634732" y="5299693"/>
              <a:ext cx="1815882" cy="523220"/>
            </a:xfrm>
            <a:prstGeom prst="rect">
              <a:avLst/>
            </a:prstGeom>
            <a:noFill/>
          </p:spPr>
          <p:txBody>
            <a:bodyPr wrap="none" rtlCol="0">
              <a:spAutoFit/>
            </a:bodyPr>
            <a:lstStyle/>
            <a:p>
              <a:pPr algn="ctr"/>
              <a:r>
                <a:rPr lang="es-MX" sz="2800" b="1" dirty="0">
                  <a:solidFill>
                    <a:srgbClr val="313131"/>
                  </a:solidFill>
                </a:rPr>
                <a:t>Entrevistas</a:t>
              </a:r>
              <a:endParaRPr lang="es-MX" sz="3200" b="1" dirty="0">
                <a:solidFill>
                  <a:srgbClr val="313131"/>
                </a:solidFill>
              </a:endParaRPr>
            </a:p>
          </p:txBody>
        </p:sp>
      </p:grpSp>
      <p:grpSp>
        <p:nvGrpSpPr>
          <p:cNvPr id="5" name="Grupo 4">
            <a:extLst>
              <a:ext uri="{FF2B5EF4-FFF2-40B4-BE49-F238E27FC236}">
                <a16:creationId xmlns:a16="http://schemas.microsoft.com/office/drawing/2014/main" id="{CB80A603-F09A-49D0-BED3-9E55313191F6}"/>
              </a:ext>
            </a:extLst>
          </p:cNvPr>
          <p:cNvGrpSpPr/>
          <p:nvPr/>
        </p:nvGrpSpPr>
        <p:grpSpPr>
          <a:xfrm>
            <a:off x="8442189" y="3521766"/>
            <a:ext cx="2710164" cy="2795768"/>
            <a:chOff x="8681529" y="3027145"/>
            <a:chExt cx="2710164" cy="2795768"/>
          </a:xfrm>
        </p:grpSpPr>
        <p:pic>
          <p:nvPicPr>
            <p:cNvPr id="3" name="Imagen 2">
              <a:extLst>
                <a:ext uri="{FF2B5EF4-FFF2-40B4-BE49-F238E27FC236}">
                  <a16:creationId xmlns:a16="http://schemas.microsoft.com/office/drawing/2014/main" id="{0B9438D3-AC95-4193-9991-D8CA679A9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3832" y="3027145"/>
              <a:ext cx="2108392" cy="2108392"/>
            </a:xfrm>
            <a:prstGeom prst="ellipse">
              <a:avLst/>
            </a:prstGeom>
            <a:ln w="5715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CuadroTexto 9">
              <a:extLst>
                <a:ext uri="{FF2B5EF4-FFF2-40B4-BE49-F238E27FC236}">
                  <a16:creationId xmlns:a16="http://schemas.microsoft.com/office/drawing/2014/main" id="{3562D7C9-E009-4802-B9CB-D78B3AE19979}"/>
                </a:ext>
              </a:extLst>
            </p:cNvPr>
            <p:cNvSpPr txBox="1"/>
            <p:nvPr/>
          </p:nvSpPr>
          <p:spPr>
            <a:xfrm>
              <a:off x="8681529" y="5299693"/>
              <a:ext cx="2710164" cy="523220"/>
            </a:xfrm>
            <a:prstGeom prst="rect">
              <a:avLst/>
            </a:prstGeom>
            <a:noFill/>
          </p:spPr>
          <p:txBody>
            <a:bodyPr wrap="square" rtlCol="0">
              <a:spAutoFit/>
            </a:bodyPr>
            <a:lstStyle/>
            <a:p>
              <a:pPr algn="ctr"/>
              <a:r>
                <a:rPr lang="es-MX" sz="2800" b="1" dirty="0">
                  <a:solidFill>
                    <a:srgbClr val="313131"/>
                  </a:solidFill>
                </a:rPr>
                <a:t>Lluvia de ideas</a:t>
              </a:r>
            </a:p>
          </p:txBody>
        </p:sp>
      </p:grpSp>
      <p:sp>
        <p:nvSpPr>
          <p:cNvPr id="13" name="CuadroTexto 12">
            <a:extLst>
              <a:ext uri="{FF2B5EF4-FFF2-40B4-BE49-F238E27FC236}">
                <a16:creationId xmlns:a16="http://schemas.microsoft.com/office/drawing/2014/main" id="{D8B01AFA-2E7E-4783-B7C7-06F9C1E9DE65}"/>
              </a:ext>
            </a:extLst>
          </p:cNvPr>
          <p:cNvSpPr txBox="1"/>
          <p:nvPr/>
        </p:nvSpPr>
        <p:spPr>
          <a:xfrm>
            <a:off x="919385" y="1797492"/>
            <a:ext cx="10232968" cy="1323439"/>
          </a:xfrm>
          <a:prstGeom prst="rect">
            <a:avLst/>
          </a:prstGeom>
          <a:noFill/>
        </p:spPr>
        <p:txBody>
          <a:bodyPr wrap="square" rtlCol="0">
            <a:spAutoFit/>
          </a:bodyPr>
          <a:lstStyle/>
          <a:p>
            <a:r>
              <a:rPr lang="es-MX" sz="2000" dirty="0">
                <a:solidFill>
                  <a:srgbClr val="313131"/>
                </a:solidFill>
              </a:rPr>
              <a:t>Las técnicas de elicitación de requerimientos empleadas fueron:</a:t>
            </a:r>
          </a:p>
          <a:p>
            <a:pPr marL="342900" indent="-342900">
              <a:buClr>
                <a:srgbClr val="FF5555"/>
              </a:buClr>
              <a:buFont typeface="Arial" panose="020B0604020202020204" pitchFamily="34" charset="0"/>
              <a:buChar char="•"/>
            </a:pPr>
            <a:r>
              <a:rPr lang="es-MX" sz="2000" b="1" dirty="0">
                <a:solidFill>
                  <a:srgbClr val="313131"/>
                </a:solidFill>
              </a:rPr>
              <a:t>Encuesta</a:t>
            </a:r>
          </a:p>
          <a:p>
            <a:pPr marL="342900" indent="-342900">
              <a:buClr>
                <a:srgbClr val="FF5555"/>
              </a:buClr>
              <a:buFont typeface="Arial" panose="020B0604020202020204" pitchFamily="34" charset="0"/>
              <a:buChar char="•"/>
            </a:pPr>
            <a:r>
              <a:rPr lang="es-MX" sz="2000" b="1" dirty="0">
                <a:solidFill>
                  <a:srgbClr val="313131"/>
                </a:solidFill>
              </a:rPr>
              <a:t>Entrevista</a:t>
            </a:r>
          </a:p>
          <a:p>
            <a:pPr marL="342900" indent="-342900">
              <a:buClr>
                <a:srgbClr val="FF5555"/>
              </a:buClr>
              <a:buFont typeface="Arial" panose="020B0604020202020204" pitchFamily="34" charset="0"/>
              <a:buChar char="•"/>
            </a:pPr>
            <a:r>
              <a:rPr lang="es-MX" sz="2000" b="1" dirty="0">
                <a:solidFill>
                  <a:srgbClr val="313131"/>
                </a:solidFill>
              </a:rPr>
              <a:t>Lluvia de ideas</a:t>
            </a:r>
          </a:p>
        </p:txBody>
      </p:sp>
    </p:spTree>
    <p:extLst>
      <p:ext uri="{BB962C8B-B14F-4D97-AF65-F5344CB8AC3E}">
        <p14:creationId xmlns:p14="http://schemas.microsoft.com/office/powerpoint/2010/main" val="396752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9B9AD16A-622C-443B-90C0-13480C69296D}"/>
              </a:ext>
            </a:extLst>
          </p:cNvPr>
          <p:cNvSpPr/>
          <p:nvPr/>
        </p:nvSpPr>
        <p:spPr>
          <a:xfrm>
            <a:off x="5281863" y="0"/>
            <a:ext cx="6910137" cy="6858000"/>
          </a:xfrm>
          <a:prstGeom prst="rect">
            <a:avLst/>
          </a:prstGeom>
          <a:solidFill>
            <a:srgbClr val="FCF8FF"/>
          </a:solidFill>
          <a:ln>
            <a:solidFill>
              <a:srgbClr val="FC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9212CF83-756E-4223-8B83-C188E4B62349}"/>
              </a:ext>
            </a:extLst>
          </p:cNvPr>
          <p:cNvPicPr>
            <a:picLocks noChangeAspect="1"/>
          </p:cNvPicPr>
          <p:nvPr/>
        </p:nvPicPr>
        <p:blipFill rotWithShape="1">
          <a:blip r:embed="rId2">
            <a:extLst>
              <a:ext uri="{28A0092B-C50C-407E-A947-70E740481C1C}">
                <a14:useLocalDpi xmlns:a14="http://schemas.microsoft.com/office/drawing/2010/main" val="0"/>
              </a:ext>
            </a:extLst>
          </a:blip>
          <a:srcRect l="13044" r="9938"/>
          <a:stretch/>
        </p:blipFill>
        <p:spPr>
          <a:xfrm>
            <a:off x="0" y="0"/>
            <a:ext cx="5281863" cy="6858000"/>
          </a:xfrm>
          <a:prstGeom prst="rect">
            <a:avLst/>
          </a:prstGeom>
        </p:spPr>
      </p:pic>
      <p:sp>
        <p:nvSpPr>
          <p:cNvPr id="7" name="CuadroTexto 6">
            <a:extLst>
              <a:ext uri="{FF2B5EF4-FFF2-40B4-BE49-F238E27FC236}">
                <a16:creationId xmlns:a16="http://schemas.microsoft.com/office/drawing/2014/main" id="{D75CE630-A183-4F5E-9839-AB9D0B481E47}"/>
              </a:ext>
            </a:extLst>
          </p:cNvPr>
          <p:cNvSpPr txBox="1"/>
          <p:nvPr/>
        </p:nvSpPr>
        <p:spPr>
          <a:xfrm>
            <a:off x="7697255" y="872197"/>
            <a:ext cx="2079352" cy="646331"/>
          </a:xfrm>
          <a:prstGeom prst="rect">
            <a:avLst/>
          </a:prstGeom>
          <a:noFill/>
        </p:spPr>
        <p:txBody>
          <a:bodyPr wrap="none" rtlCol="0">
            <a:spAutoFit/>
          </a:bodyPr>
          <a:lstStyle/>
          <a:p>
            <a:pPr algn="ctr"/>
            <a:r>
              <a:rPr lang="es-MX" sz="3600" b="1" dirty="0">
                <a:solidFill>
                  <a:srgbClr val="FF5555"/>
                </a:solidFill>
              </a:rPr>
              <a:t>Encuestas</a:t>
            </a:r>
          </a:p>
        </p:txBody>
      </p:sp>
      <p:sp>
        <p:nvSpPr>
          <p:cNvPr id="8" name="CuadroTexto 7">
            <a:extLst>
              <a:ext uri="{FF2B5EF4-FFF2-40B4-BE49-F238E27FC236}">
                <a16:creationId xmlns:a16="http://schemas.microsoft.com/office/drawing/2014/main" id="{CDA4212E-13A8-4494-9C0E-8BB7523B01CC}"/>
              </a:ext>
            </a:extLst>
          </p:cNvPr>
          <p:cNvSpPr txBox="1"/>
          <p:nvPr/>
        </p:nvSpPr>
        <p:spPr>
          <a:xfrm>
            <a:off x="5870489" y="1797492"/>
            <a:ext cx="5672154" cy="3785652"/>
          </a:xfrm>
          <a:prstGeom prst="rect">
            <a:avLst/>
          </a:prstGeom>
          <a:noFill/>
        </p:spPr>
        <p:txBody>
          <a:bodyPr wrap="square" rtlCol="0">
            <a:spAutoFit/>
          </a:bodyPr>
          <a:lstStyle/>
          <a:p>
            <a:pPr algn="just"/>
            <a:r>
              <a:rPr lang="es-MX" sz="2000" dirty="0">
                <a:solidFill>
                  <a:srgbClr val="313131"/>
                </a:solidFill>
              </a:rPr>
              <a:t>La encuesta fue realizada para obtener información que fuera de utilidad para poder generar y priorizar requerimientos.</a:t>
            </a:r>
          </a:p>
          <a:p>
            <a:pPr algn="just"/>
            <a:endParaRPr lang="es-MX" sz="2000" b="1" dirty="0">
              <a:solidFill>
                <a:srgbClr val="313131"/>
              </a:solidFill>
            </a:endParaRPr>
          </a:p>
          <a:p>
            <a:pPr algn="just"/>
            <a:r>
              <a:rPr lang="es-MX" sz="2000" dirty="0">
                <a:solidFill>
                  <a:srgbClr val="313131"/>
                </a:solidFill>
              </a:rPr>
              <a:t>La encuesta tuvo el propósito de recabar información acerca del conocimiento de donación de sangre de un grupo de personas.</a:t>
            </a:r>
          </a:p>
          <a:p>
            <a:pPr algn="just"/>
            <a:endParaRPr lang="es-MX" sz="2000" dirty="0">
              <a:solidFill>
                <a:srgbClr val="313131"/>
              </a:solidFill>
            </a:endParaRPr>
          </a:p>
          <a:p>
            <a:pPr algn="just"/>
            <a:r>
              <a:rPr lang="es-MX" sz="2000" dirty="0">
                <a:solidFill>
                  <a:srgbClr val="313131"/>
                </a:solidFill>
              </a:rPr>
              <a:t>Los encuestados fueron 16 personas, todos amigos o familiares del equipo de desarrollo que tuvieran perfiles similares a los elaborados en la fase de entendimiento del contexto de uso.</a:t>
            </a:r>
          </a:p>
        </p:txBody>
      </p:sp>
    </p:spTree>
    <p:extLst>
      <p:ext uri="{BB962C8B-B14F-4D97-AF65-F5344CB8AC3E}">
        <p14:creationId xmlns:p14="http://schemas.microsoft.com/office/powerpoint/2010/main" val="121898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Gráfico de las respuestas de Formularios. Título de la pregunta: 1.- ¿Conoces el concepto de donación de sangre?. Número de respuestas: 16&amp;nbsp;respuestas.">
            <a:extLst>
              <a:ext uri="{FF2B5EF4-FFF2-40B4-BE49-F238E27FC236}">
                <a16:creationId xmlns:a16="http://schemas.microsoft.com/office/drawing/2014/main" id="{18F9F2C2-B688-4004-8C62-5D25085FA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500"/>
          <a:stretch/>
        </p:blipFill>
        <p:spPr bwMode="auto">
          <a:xfrm>
            <a:off x="963564" y="1412924"/>
            <a:ext cx="4548312" cy="271416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CA4CF47-67A2-4C16-9386-12F658C48EA0}"/>
              </a:ext>
            </a:extLst>
          </p:cNvPr>
          <p:cNvSpPr txBox="1"/>
          <p:nvPr/>
        </p:nvSpPr>
        <p:spPr>
          <a:xfrm>
            <a:off x="4178682" y="604911"/>
            <a:ext cx="3834639" cy="646331"/>
          </a:xfrm>
          <a:prstGeom prst="rect">
            <a:avLst/>
          </a:prstGeom>
          <a:noFill/>
        </p:spPr>
        <p:txBody>
          <a:bodyPr wrap="none" rtlCol="0">
            <a:spAutoFit/>
          </a:bodyPr>
          <a:lstStyle/>
          <a:p>
            <a:pPr algn="ctr"/>
            <a:r>
              <a:rPr lang="es-MX" sz="3600" b="1" dirty="0">
                <a:solidFill>
                  <a:srgbClr val="FF5555"/>
                </a:solidFill>
              </a:rPr>
              <a:t>Algunos resultados</a:t>
            </a:r>
          </a:p>
        </p:txBody>
      </p:sp>
      <p:pic>
        <p:nvPicPr>
          <p:cNvPr id="1032" name="Picture 8" descr="Gráfico de las respuestas de Formularios. Título de la pregunta: 2.- ¿Sabes cuáles son los requisitos para poder donar sangre?. Número de respuestas: 16&amp;nbsp;respuestas.">
            <a:extLst>
              <a:ext uri="{FF2B5EF4-FFF2-40B4-BE49-F238E27FC236}">
                <a16:creationId xmlns:a16="http://schemas.microsoft.com/office/drawing/2014/main" id="{02D59F62-EB1E-4D35-8955-6A4FF333D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884"/>
          <a:stretch/>
        </p:blipFill>
        <p:spPr bwMode="auto">
          <a:xfrm>
            <a:off x="6544011" y="1412924"/>
            <a:ext cx="4546399" cy="265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áfico de las respuestas de Formularios. Título de la pregunta: 3.- ¿Consideras que la donación de sangre es algo importante?. Número de respuestas: 16&amp;nbsp;respuestas.">
            <a:extLst>
              <a:ext uri="{FF2B5EF4-FFF2-40B4-BE49-F238E27FC236}">
                <a16:creationId xmlns:a16="http://schemas.microsoft.com/office/drawing/2014/main" id="{0907B512-B501-4A66-910C-434FC815F7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961"/>
          <a:stretch/>
        </p:blipFill>
        <p:spPr bwMode="auto">
          <a:xfrm>
            <a:off x="941269" y="4127094"/>
            <a:ext cx="4546398" cy="27309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ráfico de las respuestas de Formularios. Título de la pregunta: 4.- ¿Cuántas veces has donado sangre?. Número de respuestas: 16&amp;nbsp;respuestas.">
            <a:extLst>
              <a:ext uri="{FF2B5EF4-FFF2-40B4-BE49-F238E27FC236}">
                <a16:creationId xmlns:a16="http://schemas.microsoft.com/office/drawing/2014/main" id="{CCD0DD9D-60D9-4047-8A57-F6FD0073A3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038"/>
          <a:stretch/>
        </p:blipFill>
        <p:spPr bwMode="auto">
          <a:xfrm>
            <a:off x="6544011" y="4249334"/>
            <a:ext cx="4545408" cy="23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19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06CF2C3-9ADA-4CD7-AC8E-1DDC84C2B2A2}"/>
              </a:ext>
            </a:extLst>
          </p:cNvPr>
          <p:cNvSpPr/>
          <p:nvPr/>
        </p:nvSpPr>
        <p:spPr>
          <a:xfrm>
            <a:off x="0" y="0"/>
            <a:ext cx="5281862" cy="6858000"/>
          </a:xfrm>
          <a:prstGeom prst="rect">
            <a:avLst/>
          </a:prstGeom>
          <a:solidFill>
            <a:srgbClr val="C7FCF6"/>
          </a:solidFill>
          <a:ln>
            <a:solidFill>
              <a:srgbClr val="C7FC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9B9AD16A-622C-443B-90C0-13480C69296D}"/>
              </a:ext>
            </a:extLst>
          </p:cNvPr>
          <p:cNvSpPr/>
          <p:nvPr/>
        </p:nvSpPr>
        <p:spPr>
          <a:xfrm>
            <a:off x="5281863" y="0"/>
            <a:ext cx="6910137" cy="6858000"/>
          </a:xfrm>
          <a:prstGeom prst="rect">
            <a:avLst/>
          </a:prstGeom>
          <a:solidFill>
            <a:srgbClr val="FCF8FF"/>
          </a:solidFill>
          <a:ln>
            <a:solidFill>
              <a:srgbClr val="FC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D75CE630-A183-4F5E-9839-AB9D0B481E47}"/>
              </a:ext>
            </a:extLst>
          </p:cNvPr>
          <p:cNvSpPr txBox="1"/>
          <p:nvPr/>
        </p:nvSpPr>
        <p:spPr>
          <a:xfrm>
            <a:off x="7688697" y="872197"/>
            <a:ext cx="2096471" cy="646331"/>
          </a:xfrm>
          <a:prstGeom prst="rect">
            <a:avLst/>
          </a:prstGeom>
          <a:noFill/>
        </p:spPr>
        <p:txBody>
          <a:bodyPr wrap="none" rtlCol="0">
            <a:spAutoFit/>
          </a:bodyPr>
          <a:lstStyle/>
          <a:p>
            <a:pPr algn="ctr"/>
            <a:r>
              <a:rPr lang="es-MX" sz="3600" b="1" dirty="0">
                <a:solidFill>
                  <a:srgbClr val="FF5555"/>
                </a:solidFill>
              </a:rPr>
              <a:t>Entrevista</a:t>
            </a:r>
          </a:p>
        </p:txBody>
      </p:sp>
      <p:sp>
        <p:nvSpPr>
          <p:cNvPr id="8" name="CuadroTexto 7">
            <a:extLst>
              <a:ext uri="{FF2B5EF4-FFF2-40B4-BE49-F238E27FC236}">
                <a16:creationId xmlns:a16="http://schemas.microsoft.com/office/drawing/2014/main" id="{CDA4212E-13A8-4494-9C0E-8BB7523B01CC}"/>
              </a:ext>
            </a:extLst>
          </p:cNvPr>
          <p:cNvSpPr txBox="1"/>
          <p:nvPr/>
        </p:nvSpPr>
        <p:spPr>
          <a:xfrm>
            <a:off x="5870489" y="1797492"/>
            <a:ext cx="5672154" cy="4093428"/>
          </a:xfrm>
          <a:prstGeom prst="rect">
            <a:avLst/>
          </a:prstGeom>
          <a:noFill/>
        </p:spPr>
        <p:txBody>
          <a:bodyPr wrap="square" rtlCol="0">
            <a:spAutoFit/>
          </a:bodyPr>
          <a:lstStyle/>
          <a:p>
            <a:pPr algn="just"/>
            <a:r>
              <a:rPr lang="es-MX" sz="2000" dirty="0">
                <a:solidFill>
                  <a:srgbClr val="313131"/>
                </a:solidFill>
              </a:rPr>
              <a:t>La entrevista fue realizada con el propósito de recabar información acerca del proceso de solicitar donantes de sangre y los problemas que podrían presentarse.</a:t>
            </a:r>
          </a:p>
          <a:p>
            <a:pPr algn="just"/>
            <a:endParaRPr lang="es-MX" sz="2000" dirty="0">
              <a:solidFill>
                <a:srgbClr val="313131"/>
              </a:solidFill>
            </a:endParaRPr>
          </a:p>
          <a:p>
            <a:pPr algn="just"/>
            <a:r>
              <a:rPr lang="es-MX" sz="2000" dirty="0">
                <a:solidFill>
                  <a:srgbClr val="313131"/>
                </a:solidFill>
              </a:rPr>
              <a:t>La entrevista fue realizada a una sola persona ya que era la única persona que el equipo encontró que cumplía con el perfil de haber estado en necesidad de donantes de sangre.</a:t>
            </a:r>
          </a:p>
          <a:p>
            <a:pPr algn="just"/>
            <a:endParaRPr lang="es-MX" sz="2000" dirty="0">
              <a:solidFill>
                <a:srgbClr val="313131"/>
              </a:solidFill>
            </a:endParaRPr>
          </a:p>
          <a:p>
            <a:pPr algn="just"/>
            <a:r>
              <a:rPr lang="es-MX" sz="2000" dirty="0">
                <a:solidFill>
                  <a:srgbClr val="313131"/>
                </a:solidFill>
              </a:rPr>
              <a:t>Los resultados de la entrevista concluyeron que las redes sociales como Facebook pueden ser altamente ineficientes para solicitar donantes.</a:t>
            </a:r>
          </a:p>
        </p:txBody>
      </p:sp>
      <p:pic>
        <p:nvPicPr>
          <p:cNvPr id="3" name="Imagen 2">
            <a:extLst>
              <a:ext uri="{FF2B5EF4-FFF2-40B4-BE49-F238E27FC236}">
                <a16:creationId xmlns:a16="http://schemas.microsoft.com/office/drawing/2014/main" id="{F1EBE698-69B3-4D19-9057-E547F0248B25}"/>
              </a:ext>
            </a:extLst>
          </p:cNvPr>
          <p:cNvPicPr>
            <a:picLocks noChangeAspect="1"/>
          </p:cNvPicPr>
          <p:nvPr/>
        </p:nvPicPr>
        <p:blipFill rotWithShape="1">
          <a:blip r:embed="rId2">
            <a:extLst>
              <a:ext uri="{28A0092B-C50C-407E-A947-70E740481C1C}">
                <a14:useLocalDpi xmlns:a14="http://schemas.microsoft.com/office/drawing/2010/main" val="0"/>
              </a:ext>
            </a:extLst>
          </a:blip>
          <a:srcRect l="6546" r="4872"/>
          <a:stretch/>
        </p:blipFill>
        <p:spPr>
          <a:xfrm>
            <a:off x="0" y="447675"/>
            <a:ext cx="5281863" cy="5962650"/>
          </a:xfrm>
          <a:prstGeom prst="rect">
            <a:avLst/>
          </a:prstGeom>
        </p:spPr>
      </p:pic>
    </p:spTree>
    <p:extLst>
      <p:ext uri="{BB962C8B-B14F-4D97-AF65-F5344CB8AC3E}">
        <p14:creationId xmlns:p14="http://schemas.microsoft.com/office/powerpoint/2010/main" val="916571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06CF2C3-9ADA-4CD7-AC8E-1DDC84C2B2A2}"/>
              </a:ext>
            </a:extLst>
          </p:cNvPr>
          <p:cNvSpPr/>
          <p:nvPr/>
        </p:nvSpPr>
        <p:spPr>
          <a:xfrm>
            <a:off x="0" y="0"/>
            <a:ext cx="5281862" cy="6858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9B9AD16A-622C-443B-90C0-13480C69296D}"/>
              </a:ext>
            </a:extLst>
          </p:cNvPr>
          <p:cNvSpPr/>
          <p:nvPr/>
        </p:nvSpPr>
        <p:spPr>
          <a:xfrm>
            <a:off x="5281863" y="0"/>
            <a:ext cx="6910137" cy="6858000"/>
          </a:xfrm>
          <a:prstGeom prst="rect">
            <a:avLst/>
          </a:prstGeom>
          <a:solidFill>
            <a:srgbClr val="FCF8FF"/>
          </a:solidFill>
          <a:ln>
            <a:solidFill>
              <a:srgbClr val="FC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D75CE630-A183-4F5E-9839-AB9D0B481E47}"/>
              </a:ext>
            </a:extLst>
          </p:cNvPr>
          <p:cNvSpPr txBox="1"/>
          <p:nvPr/>
        </p:nvSpPr>
        <p:spPr>
          <a:xfrm>
            <a:off x="7237967" y="872197"/>
            <a:ext cx="2997937" cy="646331"/>
          </a:xfrm>
          <a:prstGeom prst="rect">
            <a:avLst/>
          </a:prstGeom>
          <a:noFill/>
        </p:spPr>
        <p:txBody>
          <a:bodyPr wrap="none" rtlCol="0">
            <a:spAutoFit/>
          </a:bodyPr>
          <a:lstStyle/>
          <a:p>
            <a:pPr algn="ctr"/>
            <a:r>
              <a:rPr lang="es-MX" sz="3600" b="1" dirty="0">
                <a:solidFill>
                  <a:srgbClr val="FF5555"/>
                </a:solidFill>
              </a:rPr>
              <a:t>Lluvia de ideas</a:t>
            </a:r>
          </a:p>
        </p:txBody>
      </p:sp>
      <p:sp>
        <p:nvSpPr>
          <p:cNvPr id="8" name="CuadroTexto 7">
            <a:extLst>
              <a:ext uri="{FF2B5EF4-FFF2-40B4-BE49-F238E27FC236}">
                <a16:creationId xmlns:a16="http://schemas.microsoft.com/office/drawing/2014/main" id="{CDA4212E-13A8-4494-9C0E-8BB7523B01CC}"/>
              </a:ext>
            </a:extLst>
          </p:cNvPr>
          <p:cNvSpPr txBox="1"/>
          <p:nvPr/>
        </p:nvSpPr>
        <p:spPr>
          <a:xfrm>
            <a:off x="5870489" y="1797492"/>
            <a:ext cx="5672154" cy="2554545"/>
          </a:xfrm>
          <a:prstGeom prst="rect">
            <a:avLst/>
          </a:prstGeom>
          <a:noFill/>
        </p:spPr>
        <p:txBody>
          <a:bodyPr wrap="square" rtlCol="0">
            <a:spAutoFit/>
          </a:bodyPr>
          <a:lstStyle/>
          <a:p>
            <a:pPr algn="just"/>
            <a:r>
              <a:rPr lang="es-MX" sz="2000" dirty="0">
                <a:solidFill>
                  <a:srgbClr val="313131"/>
                </a:solidFill>
              </a:rPr>
              <a:t>La lluvia de ideas fue realizada con el propósito de analizar la información obtenida de investigaciones, la encuesta y la entrevista para poder definir, redactar y priorizar los requerimientos del sistema.</a:t>
            </a:r>
          </a:p>
          <a:p>
            <a:pPr algn="just"/>
            <a:endParaRPr lang="es-MX" sz="2000" dirty="0">
              <a:solidFill>
                <a:srgbClr val="313131"/>
              </a:solidFill>
            </a:endParaRPr>
          </a:p>
          <a:p>
            <a:pPr algn="just"/>
            <a:r>
              <a:rPr lang="es-MX" sz="2000" dirty="0">
                <a:solidFill>
                  <a:srgbClr val="313131"/>
                </a:solidFill>
              </a:rPr>
              <a:t>En esta actividad se genero el documento de requerimientos y guías de diseño que servirían como una base para la siguiente fase del DCU.</a:t>
            </a:r>
          </a:p>
        </p:txBody>
      </p:sp>
      <p:pic>
        <p:nvPicPr>
          <p:cNvPr id="5" name="Imagen 4">
            <a:extLst>
              <a:ext uri="{FF2B5EF4-FFF2-40B4-BE49-F238E27FC236}">
                <a16:creationId xmlns:a16="http://schemas.microsoft.com/office/drawing/2014/main" id="{1CEDD01D-0C2C-4789-92BB-19D34D18A9CC}"/>
              </a:ext>
            </a:extLst>
          </p:cNvPr>
          <p:cNvPicPr>
            <a:picLocks noChangeAspect="1"/>
          </p:cNvPicPr>
          <p:nvPr/>
        </p:nvPicPr>
        <p:blipFill rotWithShape="1">
          <a:blip r:embed="rId2">
            <a:extLst>
              <a:ext uri="{28A0092B-C50C-407E-A947-70E740481C1C}">
                <a14:useLocalDpi xmlns:a14="http://schemas.microsoft.com/office/drawing/2010/main" val="0"/>
              </a:ext>
            </a:extLst>
          </a:blip>
          <a:srcRect l="17152" r="15448"/>
          <a:stretch/>
        </p:blipFill>
        <p:spPr>
          <a:xfrm>
            <a:off x="-1" y="483540"/>
            <a:ext cx="5277353" cy="5890920"/>
          </a:xfrm>
          <a:prstGeom prst="rect">
            <a:avLst/>
          </a:prstGeom>
        </p:spPr>
      </p:pic>
    </p:spTree>
    <p:extLst>
      <p:ext uri="{BB962C8B-B14F-4D97-AF65-F5344CB8AC3E}">
        <p14:creationId xmlns:p14="http://schemas.microsoft.com/office/powerpoint/2010/main" val="151946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836FE62-E242-4277-B868-8A1C2FBB4497}"/>
              </a:ext>
            </a:extLst>
          </p:cNvPr>
          <p:cNvSpPr txBox="1"/>
          <p:nvPr/>
        </p:nvSpPr>
        <p:spPr>
          <a:xfrm>
            <a:off x="4486428" y="872197"/>
            <a:ext cx="3219151" cy="646331"/>
          </a:xfrm>
          <a:prstGeom prst="rect">
            <a:avLst/>
          </a:prstGeom>
          <a:noFill/>
        </p:spPr>
        <p:txBody>
          <a:bodyPr wrap="none" rtlCol="0">
            <a:spAutoFit/>
          </a:bodyPr>
          <a:lstStyle/>
          <a:p>
            <a:pPr algn="ctr"/>
            <a:r>
              <a:rPr lang="es-MX" sz="3600" b="1" dirty="0">
                <a:solidFill>
                  <a:srgbClr val="FF5555"/>
                </a:solidFill>
              </a:rPr>
              <a:t>Guías de diseño</a:t>
            </a:r>
          </a:p>
        </p:txBody>
      </p:sp>
      <p:sp>
        <p:nvSpPr>
          <p:cNvPr id="12" name="CuadroTexto 11">
            <a:extLst>
              <a:ext uri="{FF2B5EF4-FFF2-40B4-BE49-F238E27FC236}">
                <a16:creationId xmlns:a16="http://schemas.microsoft.com/office/drawing/2014/main" id="{C47993BE-C05F-42A0-9E46-3339DEBA9290}"/>
              </a:ext>
            </a:extLst>
          </p:cNvPr>
          <p:cNvSpPr txBox="1"/>
          <p:nvPr/>
        </p:nvSpPr>
        <p:spPr>
          <a:xfrm>
            <a:off x="2299195" y="5637924"/>
            <a:ext cx="2056974" cy="584775"/>
          </a:xfrm>
          <a:prstGeom prst="rect">
            <a:avLst/>
          </a:prstGeom>
          <a:noFill/>
        </p:spPr>
        <p:txBody>
          <a:bodyPr wrap="none" rtlCol="0">
            <a:spAutoFit/>
          </a:bodyPr>
          <a:lstStyle/>
          <a:p>
            <a:pPr algn="ctr"/>
            <a:r>
              <a:rPr lang="es-MX" sz="3200" b="1" dirty="0">
                <a:solidFill>
                  <a:srgbClr val="313131"/>
                </a:solidFill>
              </a:rPr>
              <a:t>Tipografías</a:t>
            </a:r>
          </a:p>
        </p:txBody>
      </p:sp>
      <p:sp>
        <p:nvSpPr>
          <p:cNvPr id="15" name="CuadroTexto 14">
            <a:extLst>
              <a:ext uri="{FF2B5EF4-FFF2-40B4-BE49-F238E27FC236}">
                <a16:creationId xmlns:a16="http://schemas.microsoft.com/office/drawing/2014/main" id="{C2216818-8F50-4843-80DB-03DFD9052C9B}"/>
              </a:ext>
            </a:extLst>
          </p:cNvPr>
          <p:cNvSpPr txBox="1"/>
          <p:nvPr/>
        </p:nvSpPr>
        <p:spPr>
          <a:xfrm>
            <a:off x="8474611" y="5637923"/>
            <a:ext cx="1325363" cy="584775"/>
          </a:xfrm>
          <a:prstGeom prst="rect">
            <a:avLst/>
          </a:prstGeom>
          <a:noFill/>
        </p:spPr>
        <p:txBody>
          <a:bodyPr wrap="none" rtlCol="0">
            <a:spAutoFit/>
          </a:bodyPr>
          <a:lstStyle/>
          <a:p>
            <a:pPr algn="ctr"/>
            <a:r>
              <a:rPr lang="es-MX" sz="3200" b="1" dirty="0">
                <a:solidFill>
                  <a:srgbClr val="313131"/>
                </a:solidFill>
              </a:rPr>
              <a:t>Layout</a:t>
            </a:r>
          </a:p>
        </p:txBody>
      </p:sp>
      <p:pic>
        <p:nvPicPr>
          <p:cNvPr id="6" name="Imagen 5">
            <a:extLst>
              <a:ext uri="{FF2B5EF4-FFF2-40B4-BE49-F238E27FC236}">
                <a16:creationId xmlns:a16="http://schemas.microsoft.com/office/drawing/2014/main" id="{7AA28314-1260-4891-8DBE-800C955E1E7B}"/>
              </a:ext>
            </a:extLst>
          </p:cNvPr>
          <p:cNvPicPr>
            <a:picLocks noChangeAspect="1"/>
          </p:cNvPicPr>
          <p:nvPr/>
        </p:nvPicPr>
        <p:blipFill rotWithShape="1">
          <a:blip r:embed="rId2"/>
          <a:srcRect l="25269" t="33188" r="24538" b="22653"/>
          <a:stretch/>
        </p:blipFill>
        <p:spPr>
          <a:xfrm>
            <a:off x="559364" y="2365507"/>
            <a:ext cx="5536636" cy="2738662"/>
          </a:xfrm>
          <a:prstGeom prst="rect">
            <a:avLst/>
          </a:prstGeom>
        </p:spPr>
      </p:pic>
      <p:pic>
        <p:nvPicPr>
          <p:cNvPr id="13" name="Imagen 12">
            <a:extLst>
              <a:ext uri="{FF2B5EF4-FFF2-40B4-BE49-F238E27FC236}">
                <a16:creationId xmlns:a16="http://schemas.microsoft.com/office/drawing/2014/main" id="{6530553E-DC66-46F0-B0E9-92667CD1DDA4}"/>
              </a:ext>
            </a:extLst>
          </p:cNvPr>
          <p:cNvPicPr/>
          <p:nvPr/>
        </p:nvPicPr>
        <p:blipFill rotWithShape="1">
          <a:blip r:embed="rId3"/>
          <a:srcRect l="19613" t="23989" r="18954" b="11065"/>
          <a:stretch/>
        </p:blipFill>
        <p:spPr bwMode="auto">
          <a:xfrm>
            <a:off x="6641950" y="2365507"/>
            <a:ext cx="4990686" cy="27386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25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EBB0C1CB-0E98-4D76-9522-DF90DAFEE55F}"/>
              </a:ext>
            </a:extLst>
          </p:cNvPr>
          <p:cNvPicPr>
            <a:picLocks noChangeAspect="1"/>
          </p:cNvPicPr>
          <p:nvPr/>
        </p:nvPicPr>
        <p:blipFill>
          <a:blip r:embed="rId3"/>
          <a:stretch>
            <a:fillRect/>
          </a:stretch>
        </p:blipFill>
        <p:spPr>
          <a:xfrm>
            <a:off x="525191" y="2855820"/>
            <a:ext cx="5570809" cy="3447701"/>
          </a:xfrm>
          <a:prstGeom prst="rect">
            <a:avLst/>
          </a:prstGeom>
        </p:spPr>
      </p:pic>
      <p:sp>
        <p:nvSpPr>
          <p:cNvPr id="6" name="CuadroTexto 5">
            <a:extLst>
              <a:ext uri="{FF2B5EF4-FFF2-40B4-BE49-F238E27FC236}">
                <a16:creationId xmlns:a16="http://schemas.microsoft.com/office/drawing/2014/main" id="{F8B46A85-1B9A-45F7-BF3B-9A82EB2D4E9A}"/>
              </a:ext>
            </a:extLst>
          </p:cNvPr>
          <p:cNvSpPr txBox="1"/>
          <p:nvPr/>
        </p:nvSpPr>
        <p:spPr>
          <a:xfrm>
            <a:off x="1505244" y="647114"/>
            <a:ext cx="1895071"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01.</a:t>
            </a:r>
          </a:p>
        </p:txBody>
      </p:sp>
      <p:sp>
        <p:nvSpPr>
          <p:cNvPr id="8" name="CuadroTexto 7">
            <a:extLst>
              <a:ext uri="{FF2B5EF4-FFF2-40B4-BE49-F238E27FC236}">
                <a16:creationId xmlns:a16="http://schemas.microsoft.com/office/drawing/2014/main" id="{57CC17DB-DDC1-470F-9719-6617A6D8D775}"/>
              </a:ext>
            </a:extLst>
          </p:cNvPr>
          <p:cNvSpPr txBox="1"/>
          <p:nvPr/>
        </p:nvSpPr>
        <p:spPr>
          <a:xfrm>
            <a:off x="5503434" y="2921168"/>
            <a:ext cx="5376793" cy="1015663"/>
          </a:xfrm>
          <a:prstGeom prst="rect">
            <a:avLst/>
          </a:prstGeom>
          <a:noFill/>
        </p:spPr>
        <p:txBody>
          <a:bodyPr wrap="none" rtlCol="0">
            <a:spAutoFit/>
          </a:bodyPr>
          <a:lstStyle/>
          <a:p>
            <a:pPr algn="ctr"/>
            <a:r>
              <a:rPr lang="es-MX" sz="6000" b="1" dirty="0">
                <a:solidFill>
                  <a:srgbClr val="313131"/>
                </a:solidFill>
                <a:latin typeface="Montserrat" panose="00000500000000000000" pitchFamily="2" charset="0"/>
              </a:rPr>
              <a:t>Introducción</a:t>
            </a:r>
          </a:p>
        </p:txBody>
      </p:sp>
    </p:spTree>
    <p:extLst>
      <p:ext uri="{BB962C8B-B14F-4D97-AF65-F5344CB8AC3E}">
        <p14:creationId xmlns:p14="http://schemas.microsoft.com/office/powerpoint/2010/main" val="230373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836FE62-E242-4277-B868-8A1C2FBB4497}"/>
              </a:ext>
            </a:extLst>
          </p:cNvPr>
          <p:cNvSpPr txBox="1"/>
          <p:nvPr/>
        </p:nvSpPr>
        <p:spPr>
          <a:xfrm>
            <a:off x="4486428" y="872197"/>
            <a:ext cx="3219151" cy="646331"/>
          </a:xfrm>
          <a:prstGeom prst="rect">
            <a:avLst/>
          </a:prstGeom>
          <a:noFill/>
        </p:spPr>
        <p:txBody>
          <a:bodyPr wrap="none" rtlCol="0">
            <a:spAutoFit/>
          </a:bodyPr>
          <a:lstStyle/>
          <a:p>
            <a:pPr algn="ctr"/>
            <a:r>
              <a:rPr lang="es-MX" sz="3600" b="1" dirty="0">
                <a:solidFill>
                  <a:srgbClr val="FF5555"/>
                </a:solidFill>
              </a:rPr>
              <a:t>Guías de diseño</a:t>
            </a:r>
          </a:p>
        </p:txBody>
      </p:sp>
      <p:pic>
        <p:nvPicPr>
          <p:cNvPr id="5" name="Imagen 4">
            <a:extLst>
              <a:ext uri="{FF2B5EF4-FFF2-40B4-BE49-F238E27FC236}">
                <a16:creationId xmlns:a16="http://schemas.microsoft.com/office/drawing/2014/main" id="{2EE04102-8244-4A7E-B99F-46160586E084}"/>
              </a:ext>
            </a:extLst>
          </p:cNvPr>
          <p:cNvPicPr>
            <a:picLocks noChangeAspect="1"/>
          </p:cNvPicPr>
          <p:nvPr/>
        </p:nvPicPr>
        <p:blipFill>
          <a:blip r:embed="rId2"/>
          <a:stretch>
            <a:fillRect/>
          </a:stretch>
        </p:blipFill>
        <p:spPr>
          <a:xfrm>
            <a:off x="573954" y="1976511"/>
            <a:ext cx="5076572" cy="3495821"/>
          </a:xfrm>
          <a:prstGeom prst="rect">
            <a:avLst/>
          </a:prstGeom>
        </p:spPr>
      </p:pic>
      <p:sp>
        <p:nvSpPr>
          <p:cNvPr id="12" name="CuadroTexto 11">
            <a:extLst>
              <a:ext uri="{FF2B5EF4-FFF2-40B4-BE49-F238E27FC236}">
                <a16:creationId xmlns:a16="http://schemas.microsoft.com/office/drawing/2014/main" id="{C47993BE-C05F-42A0-9E46-3339DEBA9290}"/>
              </a:ext>
            </a:extLst>
          </p:cNvPr>
          <p:cNvSpPr txBox="1"/>
          <p:nvPr/>
        </p:nvSpPr>
        <p:spPr>
          <a:xfrm>
            <a:off x="1572715" y="5637927"/>
            <a:ext cx="3079049" cy="584775"/>
          </a:xfrm>
          <a:prstGeom prst="rect">
            <a:avLst/>
          </a:prstGeom>
          <a:noFill/>
        </p:spPr>
        <p:txBody>
          <a:bodyPr wrap="none" rtlCol="0">
            <a:spAutoFit/>
          </a:bodyPr>
          <a:lstStyle/>
          <a:p>
            <a:pPr algn="ctr"/>
            <a:r>
              <a:rPr lang="es-MX" sz="3200" b="1" dirty="0">
                <a:solidFill>
                  <a:srgbClr val="313131"/>
                </a:solidFill>
              </a:rPr>
              <a:t>Paleta de colores</a:t>
            </a:r>
          </a:p>
        </p:txBody>
      </p:sp>
      <p:pic>
        <p:nvPicPr>
          <p:cNvPr id="7" name="Imagen 6">
            <a:extLst>
              <a:ext uri="{FF2B5EF4-FFF2-40B4-BE49-F238E27FC236}">
                <a16:creationId xmlns:a16="http://schemas.microsoft.com/office/drawing/2014/main" id="{0B213B83-BD9A-4E55-B9FC-01D6E4E8D1A7}"/>
              </a:ext>
            </a:extLst>
          </p:cNvPr>
          <p:cNvPicPr>
            <a:picLocks noChangeAspect="1"/>
          </p:cNvPicPr>
          <p:nvPr/>
        </p:nvPicPr>
        <p:blipFill rotWithShape="1">
          <a:blip r:embed="rId3"/>
          <a:srcRect l="4732" t="6848" r="4808"/>
          <a:stretch/>
        </p:blipFill>
        <p:spPr>
          <a:xfrm>
            <a:off x="6322429" y="2276574"/>
            <a:ext cx="5295617" cy="2895693"/>
          </a:xfrm>
          <a:prstGeom prst="rect">
            <a:avLst/>
          </a:prstGeom>
        </p:spPr>
      </p:pic>
      <p:sp>
        <p:nvSpPr>
          <p:cNvPr id="15" name="CuadroTexto 14">
            <a:extLst>
              <a:ext uri="{FF2B5EF4-FFF2-40B4-BE49-F238E27FC236}">
                <a16:creationId xmlns:a16="http://schemas.microsoft.com/office/drawing/2014/main" id="{C2216818-8F50-4843-80DB-03DFD9052C9B}"/>
              </a:ext>
            </a:extLst>
          </p:cNvPr>
          <p:cNvSpPr txBox="1"/>
          <p:nvPr/>
        </p:nvSpPr>
        <p:spPr>
          <a:xfrm>
            <a:off x="7696076" y="5637925"/>
            <a:ext cx="2548326" cy="584775"/>
          </a:xfrm>
          <a:prstGeom prst="rect">
            <a:avLst/>
          </a:prstGeom>
          <a:noFill/>
        </p:spPr>
        <p:txBody>
          <a:bodyPr wrap="none" rtlCol="0">
            <a:spAutoFit/>
          </a:bodyPr>
          <a:lstStyle/>
          <a:p>
            <a:pPr algn="ctr"/>
            <a:r>
              <a:rPr lang="es-MX" sz="3200" b="1" dirty="0">
                <a:solidFill>
                  <a:srgbClr val="313131"/>
                </a:solidFill>
              </a:rPr>
              <a:t>Componentes</a:t>
            </a:r>
          </a:p>
        </p:txBody>
      </p:sp>
    </p:spTree>
    <p:extLst>
      <p:ext uri="{BB962C8B-B14F-4D97-AF65-F5344CB8AC3E}">
        <p14:creationId xmlns:p14="http://schemas.microsoft.com/office/powerpoint/2010/main" val="132235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FB8F47-2650-4A29-AECF-2082A34E496B}"/>
              </a:ext>
            </a:extLst>
          </p:cNvPr>
          <p:cNvPicPr>
            <a:picLocks noChangeAspect="1"/>
          </p:cNvPicPr>
          <p:nvPr/>
        </p:nvPicPr>
        <p:blipFill>
          <a:blip r:embed="rId3"/>
          <a:stretch>
            <a:fillRect/>
          </a:stretch>
        </p:blipFill>
        <p:spPr>
          <a:xfrm>
            <a:off x="612914" y="1931504"/>
            <a:ext cx="4926496" cy="4926496"/>
          </a:xfrm>
          <a:prstGeom prst="rect">
            <a:avLst/>
          </a:prstGeom>
        </p:spPr>
      </p:pic>
      <p:sp>
        <p:nvSpPr>
          <p:cNvPr id="9" name="CuadroTexto 8">
            <a:extLst>
              <a:ext uri="{FF2B5EF4-FFF2-40B4-BE49-F238E27FC236}">
                <a16:creationId xmlns:a16="http://schemas.microsoft.com/office/drawing/2014/main" id="{DA775E10-D27D-4410-BA70-2D98E3CACF1E}"/>
              </a:ext>
            </a:extLst>
          </p:cNvPr>
          <p:cNvSpPr txBox="1"/>
          <p:nvPr/>
        </p:nvSpPr>
        <p:spPr>
          <a:xfrm>
            <a:off x="1265595" y="647114"/>
            <a:ext cx="2374368"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2.3.</a:t>
            </a:r>
          </a:p>
        </p:txBody>
      </p:sp>
      <p:sp>
        <p:nvSpPr>
          <p:cNvPr id="11" name="CuadroTexto 10">
            <a:extLst>
              <a:ext uri="{FF2B5EF4-FFF2-40B4-BE49-F238E27FC236}">
                <a16:creationId xmlns:a16="http://schemas.microsoft.com/office/drawing/2014/main" id="{CCEF9E9C-7EBE-4426-9CF7-AEA7889E690E}"/>
              </a:ext>
            </a:extLst>
          </p:cNvPr>
          <p:cNvSpPr txBox="1"/>
          <p:nvPr/>
        </p:nvSpPr>
        <p:spPr>
          <a:xfrm>
            <a:off x="6048890" y="1997839"/>
            <a:ext cx="5271996" cy="286232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Desarrollo de la solución</a:t>
            </a:r>
          </a:p>
        </p:txBody>
      </p:sp>
    </p:spTree>
    <p:extLst>
      <p:ext uri="{BB962C8B-B14F-4D97-AF65-F5344CB8AC3E}">
        <p14:creationId xmlns:p14="http://schemas.microsoft.com/office/powerpoint/2010/main" val="3684405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D90AB3D-36D1-49BE-AB27-E10BF480C7E7}"/>
              </a:ext>
            </a:extLst>
          </p:cNvPr>
          <p:cNvSpPr txBox="1"/>
          <p:nvPr/>
        </p:nvSpPr>
        <p:spPr>
          <a:xfrm>
            <a:off x="835880" y="1360895"/>
            <a:ext cx="4870500" cy="646331"/>
          </a:xfrm>
          <a:prstGeom prst="rect">
            <a:avLst/>
          </a:prstGeom>
          <a:noFill/>
        </p:spPr>
        <p:txBody>
          <a:bodyPr wrap="none" rtlCol="0">
            <a:spAutoFit/>
          </a:bodyPr>
          <a:lstStyle/>
          <a:p>
            <a:r>
              <a:rPr lang="es-MX" sz="3600" b="1" dirty="0">
                <a:solidFill>
                  <a:srgbClr val="FF5555"/>
                </a:solidFill>
              </a:rPr>
              <a:t>Desarrollo de prototipos</a:t>
            </a:r>
          </a:p>
        </p:txBody>
      </p:sp>
      <p:sp>
        <p:nvSpPr>
          <p:cNvPr id="5" name="CuadroTexto 4">
            <a:extLst>
              <a:ext uri="{FF2B5EF4-FFF2-40B4-BE49-F238E27FC236}">
                <a16:creationId xmlns:a16="http://schemas.microsoft.com/office/drawing/2014/main" id="{0A7712DE-6F16-4CC4-9684-9649DF2C8316}"/>
              </a:ext>
            </a:extLst>
          </p:cNvPr>
          <p:cNvSpPr txBox="1"/>
          <p:nvPr/>
        </p:nvSpPr>
        <p:spPr>
          <a:xfrm>
            <a:off x="835880" y="2219025"/>
            <a:ext cx="10362207" cy="1938992"/>
          </a:xfrm>
          <a:prstGeom prst="rect">
            <a:avLst/>
          </a:prstGeom>
          <a:noFill/>
        </p:spPr>
        <p:txBody>
          <a:bodyPr wrap="square" rtlCol="0">
            <a:spAutoFit/>
          </a:bodyPr>
          <a:lstStyle/>
          <a:p>
            <a:pPr algn="just"/>
            <a:r>
              <a:rPr lang="es-MX" sz="2000" dirty="0">
                <a:solidFill>
                  <a:srgbClr val="313131"/>
                </a:solidFill>
              </a:rPr>
              <a:t>Durante esta fase se elaboraron prototipos para los escenarios creados en la fase de entendimiento del contexto de uso.</a:t>
            </a:r>
          </a:p>
          <a:p>
            <a:pPr algn="just"/>
            <a:endParaRPr lang="es-MX" sz="2000" dirty="0">
              <a:solidFill>
                <a:srgbClr val="313131"/>
              </a:solidFill>
            </a:endParaRPr>
          </a:p>
          <a:p>
            <a:pPr algn="just"/>
            <a:r>
              <a:rPr lang="es-MX" sz="2000" dirty="0">
                <a:solidFill>
                  <a:srgbClr val="313131"/>
                </a:solidFill>
              </a:rPr>
              <a:t>Los prototipos elaborados fueron:</a:t>
            </a:r>
          </a:p>
          <a:p>
            <a:pPr marL="457200" indent="-457200" algn="just">
              <a:buFont typeface="+mj-lt"/>
              <a:buAutoNum type="arabicPeriod"/>
            </a:pPr>
            <a:r>
              <a:rPr lang="es-MX" sz="2000" dirty="0">
                <a:solidFill>
                  <a:srgbClr val="313131"/>
                </a:solidFill>
              </a:rPr>
              <a:t>Agendar una cita para donar sangre.</a:t>
            </a:r>
          </a:p>
          <a:p>
            <a:pPr marL="457200" indent="-457200" algn="just">
              <a:buFont typeface="+mj-lt"/>
              <a:buAutoNum type="arabicPeriod"/>
            </a:pPr>
            <a:r>
              <a:rPr lang="es-MX" sz="2000" dirty="0">
                <a:solidFill>
                  <a:srgbClr val="313131"/>
                </a:solidFill>
              </a:rPr>
              <a:t>Crear una campaña de donación.</a:t>
            </a:r>
          </a:p>
        </p:txBody>
      </p:sp>
      <p:pic>
        <p:nvPicPr>
          <p:cNvPr id="7" name="Imagen 6">
            <a:extLst>
              <a:ext uri="{FF2B5EF4-FFF2-40B4-BE49-F238E27FC236}">
                <a16:creationId xmlns:a16="http://schemas.microsoft.com/office/drawing/2014/main" id="{068597D6-7DB2-4661-AE2D-05FF84CCE74F}"/>
              </a:ext>
            </a:extLst>
          </p:cNvPr>
          <p:cNvPicPr>
            <a:picLocks noChangeAspect="1"/>
          </p:cNvPicPr>
          <p:nvPr/>
        </p:nvPicPr>
        <p:blipFill>
          <a:blip r:embed="rId3"/>
          <a:stretch>
            <a:fillRect/>
          </a:stretch>
        </p:blipFill>
        <p:spPr>
          <a:xfrm>
            <a:off x="4972397" y="4369816"/>
            <a:ext cx="2247205" cy="1990382"/>
          </a:xfrm>
          <a:prstGeom prst="rect">
            <a:avLst/>
          </a:prstGeom>
        </p:spPr>
      </p:pic>
    </p:spTree>
    <p:extLst>
      <p:ext uri="{BB962C8B-B14F-4D97-AF65-F5344CB8AC3E}">
        <p14:creationId xmlns:p14="http://schemas.microsoft.com/office/powerpoint/2010/main" val="1430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8D24BF9-28EE-4740-AEAE-0798B8AE9E0F}"/>
              </a:ext>
            </a:extLst>
          </p:cNvPr>
          <p:cNvSpPr/>
          <p:nvPr/>
        </p:nvSpPr>
        <p:spPr>
          <a:xfrm>
            <a:off x="7673008" y="0"/>
            <a:ext cx="4518991"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BAE40A00-8761-49AC-9957-CF55CB8700BA}"/>
              </a:ext>
            </a:extLst>
          </p:cNvPr>
          <p:cNvSpPr txBox="1"/>
          <p:nvPr/>
        </p:nvSpPr>
        <p:spPr>
          <a:xfrm>
            <a:off x="505569" y="844061"/>
            <a:ext cx="6671313" cy="646331"/>
          </a:xfrm>
          <a:prstGeom prst="rect">
            <a:avLst/>
          </a:prstGeom>
          <a:noFill/>
        </p:spPr>
        <p:txBody>
          <a:bodyPr wrap="none" rtlCol="0">
            <a:spAutoFit/>
          </a:bodyPr>
          <a:lstStyle/>
          <a:p>
            <a:r>
              <a:rPr lang="es-MX" sz="3600" b="1" dirty="0">
                <a:solidFill>
                  <a:srgbClr val="FF5555"/>
                </a:solidFill>
              </a:rPr>
              <a:t>1. Agendar cita para donar sangre</a:t>
            </a:r>
          </a:p>
        </p:txBody>
      </p:sp>
      <p:sp>
        <p:nvSpPr>
          <p:cNvPr id="5" name="CuadroTexto 4">
            <a:extLst>
              <a:ext uri="{FF2B5EF4-FFF2-40B4-BE49-F238E27FC236}">
                <a16:creationId xmlns:a16="http://schemas.microsoft.com/office/drawing/2014/main" id="{D2074207-50EE-45BC-9851-1E8A9A7205CD}"/>
              </a:ext>
            </a:extLst>
          </p:cNvPr>
          <p:cNvSpPr txBox="1"/>
          <p:nvPr/>
        </p:nvSpPr>
        <p:spPr>
          <a:xfrm>
            <a:off x="505569" y="1702191"/>
            <a:ext cx="6671313" cy="3231654"/>
          </a:xfrm>
          <a:prstGeom prst="rect">
            <a:avLst/>
          </a:prstGeom>
          <a:noFill/>
        </p:spPr>
        <p:txBody>
          <a:bodyPr wrap="square" rtlCol="0">
            <a:spAutoFit/>
          </a:bodyPr>
          <a:lstStyle/>
          <a:p>
            <a:pPr algn="just"/>
            <a:r>
              <a:rPr lang="es-MX" sz="2000" dirty="0">
                <a:solidFill>
                  <a:srgbClr val="313131"/>
                </a:solidFill>
              </a:rPr>
              <a:t>Este prototipo consiste del diseño de las pantallas y el flujo para que un usuario agende una cita para poder donar sangre.</a:t>
            </a:r>
          </a:p>
          <a:p>
            <a:pPr algn="just"/>
            <a:endParaRPr lang="es-MX" sz="2000" dirty="0"/>
          </a:p>
          <a:p>
            <a:pPr algn="just"/>
            <a:r>
              <a:rPr lang="es-MX" sz="2400" b="1" dirty="0">
                <a:solidFill>
                  <a:srgbClr val="FF5555"/>
                </a:solidFill>
              </a:rPr>
              <a:t>Cambios ocurridos</a:t>
            </a:r>
          </a:p>
          <a:p>
            <a:pPr algn="just"/>
            <a:r>
              <a:rPr lang="es-MX" sz="2000" dirty="0">
                <a:solidFill>
                  <a:srgbClr val="313131"/>
                </a:solidFill>
              </a:rPr>
              <a:t>El prototipo únicamente sufrió cambios menores en los colores de algunos elementos. Esto con el propósito de asociar más el diseño de las interfaces de usuario con el tema de la donación de sangre y otorgarle un poco mas de personalidad al prototipo a raíz de comentarios recibidos en las pruebas de usabilidad.</a:t>
            </a:r>
          </a:p>
        </p:txBody>
      </p:sp>
      <p:pic>
        <p:nvPicPr>
          <p:cNvPr id="6" name="Imagen 5">
            <a:extLst>
              <a:ext uri="{FF2B5EF4-FFF2-40B4-BE49-F238E27FC236}">
                <a16:creationId xmlns:a16="http://schemas.microsoft.com/office/drawing/2014/main" id="{74A99736-E5C3-444A-A6A3-BAE1A4355954}"/>
              </a:ext>
            </a:extLst>
          </p:cNvPr>
          <p:cNvPicPr>
            <a:picLocks noChangeAspect="1"/>
          </p:cNvPicPr>
          <p:nvPr/>
        </p:nvPicPr>
        <p:blipFill rotWithShape="1">
          <a:blip r:embed="rId2"/>
          <a:srcRect r="2391"/>
          <a:stretch/>
        </p:blipFill>
        <p:spPr>
          <a:xfrm>
            <a:off x="1040750" y="5145644"/>
            <a:ext cx="5600949" cy="1266733"/>
          </a:xfrm>
          <a:prstGeom prst="rect">
            <a:avLst/>
          </a:prstGeom>
        </p:spPr>
      </p:pic>
      <p:pic>
        <p:nvPicPr>
          <p:cNvPr id="8" name="Imagen 7">
            <a:extLst>
              <a:ext uri="{FF2B5EF4-FFF2-40B4-BE49-F238E27FC236}">
                <a16:creationId xmlns:a16="http://schemas.microsoft.com/office/drawing/2014/main" id="{D522DBFE-81A3-48D2-BC0F-3067ABDDA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4209" y="355041"/>
            <a:ext cx="3225308" cy="6147917"/>
          </a:xfrm>
          <a:prstGeom prst="rect">
            <a:avLst/>
          </a:prstGeom>
        </p:spPr>
      </p:pic>
    </p:spTree>
    <p:extLst>
      <p:ext uri="{BB962C8B-B14F-4D97-AF65-F5344CB8AC3E}">
        <p14:creationId xmlns:p14="http://schemas.microsoft.com/office/powerpoint/2010/main" val="4078920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8998F8C3-D072-4CC0-872A-83DCAFCA20BA}"/>
              </a:ext>
            </a:extLst>
          </p:cNvPr>
          <p:cNvSpPr/>
          <p:nvPr/>
        </p:nvSpPr>
        <p:spPr>
          <a:xfrm>
            <a:off x="1292085" y="443120"/>
            <a:ext cx="3445565" cy="61092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a:t>
            </a:r>
          </a:p>
        </p:txBody>
      </p:sp>
      <p:pic>
        <p:nvPicPr>
          <p:cNvPr id="2" name="Imagen 1">
            <a:extLst>
              <a:ext uri="{FF2B5EF4-FFF2-40B4-BE49-F238E27FC236}">
                <a16:creationId xmlns:a16="http://schemas.microsoft.com/office/drawing/2014/main" id="{B3B83BAC-BB2A-4F71-90DC-8EA499660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217" y="628649"/>
            <a:ext cx="2781300" cy="5600700"/>
          </a:xfrm>
          <a:prstGeom prst="rect">
            <a:avLst/>
          </a:prstGeom>
        </p:spPr>
      </p:pic>
      <p:sp>
        <p:nvSpPr>
          <p:cNvPr id="3" name="Flecha: a la derecha 2">
            <a:extLst>
              <a:ext uri="{FF2B5EF4-FFF2-40B4-BE49-F238E27FC236}">
                <a16:creationId xmlns:a16="http://schemas.microsoft.com/office/drawing/2014/main" id="{6B7B3CEE-884E-45E2-94F2-4F761F86487F}"/>
              </a:ext>
            </a:extLst>
          </p:cNvPr>
          <p:cNvSpPr/>
          <p:nvPr/>
        </p:nvSpPr>
        <p:spPr>
          <a:xfrm>
            <a:off x="5427140" y="3097695"/>
            <a:ext cx="1337720" cy="662609"/>
          </a:xfrm>
          <a:prstGeom prst="rightArrow">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6F3F205-EACB-4726-BB65-722E32B4AB0E}"/>
              </a:ext>
            </a:extLst>
          </p:cNvPr>
          <p:cNvSpPr txBox="1"/>
          <p:nvPr/>
        </p:nvSpPr>
        <p:spPr>
          <a:xfrm>
            <a:off x="4823413" y="3870320"/>
            <a:ext cx="2516756" cy="707886"/>
          </a:xfrm>
          <a:prstGeom prst="rect">
            <a:avLst/>
          </a:prstGeom>
          <a:noFill/>
        </p:spPr>
        <p:txBody>
          <a:bodyPr wrap="square" rtlCol="0">
            <a:spAutoFit/>
          </a:bodyPr>
          <a:lstStyle/>
          <a:p>
            <a:pPr algn="ctr"/>
            <a:r>
              <a:rPr lang="es-MX" sz="2000" b="1" dirty="0">
                <a:solidFill>
                  <a:srgbClr val="FF5555"/>
                </a:solidFill>
              </a:rPr>
              <a:t>Cambios a lo largo del desarrollo</a:t>
            </a:r>
          </a:p>
        </p:txBody>
      </p:sp>
      <p:sp>
        <p:nvSpPr>
          <p:cNvPr id="7" name="Rectángulo: esquinas redondeadas 6">
            <a:extLst>
              <a:ext uri="{FF2B5EF4-FFF2-40B4-BE49-F238E27FC236}">
                <a16:creationId xmlns:a16="http://schemas.microsoft.com/office/drawing/2014/main" id="{B67EBCF0-129E-48E3-9984-CC55B2E59835}"/>
              </a:ext>
            </a:extLst>
          </p:cNvPr>
          <p:cNvSpPr/>
          <p:nvPr/>
        </p:nvSpPr>
        <p:spPr>
          <a:xfrm>
            <a:off x="7454350" y="443120"/>
            <a:ext cx="3445565" cy="61092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a:extLst>
              <a:ext uri="{FF2B5EF4-FFF2-40B4-BE49-F238E27FC236}">
                <a16:creationId xmlns:a16="http://schemas.microsoft.com/office/drawing/2014/main" id="{173711C2-BA50-4A21-8CDA-18AD4441C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135" y="692635"/>
            <a:ext cx="3001993" cy="5722245"/>
          </a:xfrm>
          <a:prstGeom prst="rect">
            <a:avLst/>
          </a:prstGeom>
        </p:spPr>
      </p:pic>
    </p:spTree>
    <p:extLst>
      <p:ext uri="{BB962C8B-B14F-4D97-AF65-F5344CB8AC3E}">
        <p14:creationId xmlns:p14="http://schemas.microsoft.com/office/powerpoint/2010/main" val="119597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8D24BF9-28EE-4740-AEAE-0798B8AE9E0F}"/>
              </a:ext>
            </a:extLst>
          </p:cNvPr>
          <p:cNvSpPr/>
          <p:nvPr/>
        </p:nvSpPr>
        <p:spPr>
          <a:xfrm>
            <a:off x="7673008" y="0"/>
            <a:ext cx="4518991"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BAE40A00-8761-49AC-9957-CF55CB8700BA}"/>
              </a:ext>
            </a:extLst>
          </p:cNvPr>
          <p:cNvSpPr txBox="1"/>
          <p:nvPr/>
        </p:nvSpPr>
        <p:spPr>
          <a:xfrm>
            <a:off x="432214" y="844061"/>
            <a:ext cx="6818020" cy="646331"/>
          </a:xfrm>
          <a:prstGeom prst="rect">
            <a:avLst/>
          </a:prstGeom>
          <a:noFill/>
        </p:spPr>
        <p:txBody>
          <a:bodyPr wrap="none" rtlCol="0">
            <a:spAutoFit/>
          </a:bodyPr>
          <a:lstStyle/>
          <a:p>
            <a:r>
              <a:rPr lang="es-MX" sz="3600" b="1" dirty="0">
                <a:solidFill>
                  <a:srgbClr val="FF5555"/>
                </a:solidFill>
              </a:rPr>
              <a:t>2. Crear una campaña de donación</a:t>
            </a:r>
          </a:p>
        </p:txBody>
      </p:sp>
      <p:sp>
        <p:nvSpPr>
          <p:cNvPr id="5" name="CuadroTexto 4">
            <a:extLst>
              <a:ext uri="{FF2B5EF4-FFF2-40B4-BE49-F238E27FC236}">
                <a16:creationId xmlns:a16="http://schemas.microsoft.com/office/drawing/2014/main" id="{D2074207-50EE-45BC-9851-1E8A9A7205CD}"/>
              </a:ext>
            </a:extLst>
          </p:cNvPr>
          <p:cNvSpPr txBox="1"/>
          <p:nvPr/>
        </p:nvSpPr>
        <p:spPr>
          <a:xfrm>
            <a:off x="505569" y="1702191"/>
            <a:ext cx="6671313" cy="3847207"/>
          </a:xfrm>
          <a:prstGeom prst="rect">
            <a:avLst/>
          </a:prstGeom>
          <a:noFill/>
        </p:spPr>
        <p:txBody>
          <a:bodyPr wrap="square" rtlCol="0">
            <a:spAutoFit/>
          </a:bodyPr>
          <a:lstStyle/>
          <a:p>
            <a:pPr algn="just"/>
            <a:r>
              <a:rPr lang="es-MX" sz="2000" dirty="0">
                <a:solidFill>
                  <a:srgbClr val="313131"/>
                </a:solidFill>
              </a:rPr>
              <a:t>Este prototipo consiste del diseño de las pantallas y el flujo para que un usuario pueda crear una campaña para solicitar donantes de sangre.</a:t>
            </a:r>
          </a:p>
          <a:p>
            <a:pPr algn="just"/>
            <a:endParaRPr lang="es-MX" sz="2000" dirty="0"/>
          </a:p>
          <a:p>
            <a:pPr algn="just"/>
            <a:r>
              <a:rPr lang="es-MX" sz="2400" b="1" dirty="0">
                <a:solidFill>
                  <a:srgbClr val="FF5555"/>
                </a:solidFill>
              </a:rPr>
              <a:t>Cambios ocurridos</a:t>
            </a:r>
          </a:p>
          <a:p>
            <a:pPr algn="just"/>
            <a:r>
              <a:rPr lang="es-MX" sz="2000" dirty="0">
                <a:solidFill>
                  <a:srgbClr val="313131"/>
                </a:solidFill>
              </a:rPr>
              <a:t>Para la segunda entrega del proyecto se elaboro un prototipo de mediana fidelidad el cual no tenía imágenes ni información concreta. Para la entrega final, después de haber realizado la prueba de usabilidad con el escenario anterior, se terminó este prototipo y se le agregó un poco más de color en algunas secciones debido a los comentarios recibidos en la prueba de usabilidad.</a:t>
            </a:r>
          </a:p>
        </p:txBody>
      </p:sp>
      <p:pic>
        <p:nvPicPr>
          <p:cNvPr id="6" name="Imagen 5">
            <a:extLst>
              <a:ext uri="{FF2B5EF4-FFF2-40B4-BE49-F238E27FC236}">
                <a16:creationId xmlns:a16="http://schemas.microsoft.com/office/drawing/2014/main" id="{0BA82E21-525F-4750-8EEE-B9469F46D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8923" y="296313"/>
            <a:ext cx="3286928" cy="6265374"/>
          </a:xfrm>
          <a:prstGeom prst="rect">
            <a:avLst/>
          </a:prstGeom>
        </p:spPr>
      </p:pic>
    </p:spTree>
    <p:extLst>
      <p:ext uri="{BB962C8B-B14F-4D97-AF65-F5344CB8AC3E}">
        <p14:creationId xmlns:p14="http://schemas.microsoft.com/office/powerpoint/2010/main" val="173865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8998F8C3-D072-4CC0-872A-83DCAFCA20BA}"/>
              </a:ext>
            </a:extLst>
          </p:cNvPr>
          <p:cNvSpPr/>
          <p:nvPr/>
        </p:nvSpPr>
        <p:spPr>
          <a:xfrm>
            <a:off x="1292085" y="443120"/>
            <a:ext cx="3445565" cy="61092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a:t>
            </a:r>
          </a:p>
        </p:txBody>
      </p:sp>
      <p:sp>
        <p:nvSpPr>
          <p:cNvPr id="3" name="Flecha: a la derecha 2">
            <a:extLst>
              <a:ext uri="{FF2B5EF4-FFF2-40B4-BE49-F238E27FC236}">
                <a16:creationId xmlns:a16="http://schemas.microsoft.com/office/drawing/2014/main" id="{6B7B3CEE-884E-45E2-94F2-4F761F86487F}"/>
              </a:ext>
            </a:extLst>
          </p:cNvPr>
          <p:cNvSpPr/>
          <p:nvPr/>
        </p:nvSpPr>
        <p:spPr>
          <a:xfrm>
            <a:off x="5427140" y="3097695"/>
            <a:ext cx="1337720" cy="662609"/>
          </a:xfrm>
          <a:prstGeom prst="rightArrow">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6F3F205-EACB-4726-BB65-722E32B4AB0E}"/>
              </a:ext>
            </a:extLst>
          </p:cNvPr>
          <p:cNvSpPr txBox="1"/>
          <p:nvPr/>
        </p:nvSpPr>
        <p:spPr>
          <a:xfrm>
            <a:off x="4823413" y="3870320"/>
            <a:ext cx="2516756" cy="707886"/>
          </a:xfrm>
          <a:prstGeom prst="rect">
            <a:avLst/>
          </a:prstGeom>
          <a:noFill/>
        </p:spPr>
        <p:txBody>
          <a:bodyPr wrap="square" rtlCol="0">
            <a:spAutoFit/>
          </a:bodyPr>
          <a:lstStyle/>
          <a:p>
            <a:pPr algn="ctr"/>
            <a:r>
              <a:rPr lang="es-MX" sz="2000" b="1" dirty="0">
                <a:solidFill>
                  <a:srgbClr val="FF5555"/>
                </a:solidFill>
              </a:rPr>
              <a:t>Cambios a lo largo del desarrollo</a:t>
            </a:r>
          </a:p>
        </p:txBody>
      </p:sp>
      <p:sp>
        <p:nvSpPr>
          <p:cNvPr id="7" name="Rectángulo: esquinas redondeadas 6">
            <a:extLst>
              <a:ext uri="{FF2B5EF4-FFF2-40B4-BE49-F238E27FC236}">
                <a16:creationId xmlns:a16="http://schemas.microsoft.com/office/drawing/2014/main" id="{B67EBCF0-129E-48E3-9984-CC55B2E59835}"/>
              </a:ext>
            </a:extLst>
          </p:cNvPr>
          <p:cNvSpPr/>
          <p:nvPr/>
        </p:nvSpPr>
        <p:spPr>
          <a:xfrm>
            <a:off x="7454350" y="443120"/>
            <a:ext cx="3445565" cy="610925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9" name="Imagen 8">
            <a:extLst>
              <a:ext uri="{FF2B5EF4-FFF2-40B4-BE49-F238E27FC236}">
                <a16:creationId xmlns:a16="http://schemas.microsoft.com/office/drawing/2014/main" id="{6B17DBAD-83B0-4F0C-8947-A92F7A0F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254" y="623886"/>
            <a:ext cx="2943225" cy="5610225"/>
          </a:xfrm>
          <a:prstGeom prst="rect">
            <a:avLst/>
          </a:prstGeom>
        </p:spPr>
      </p:pic>
      <p:pic>
        <p:nvPicPr>
          <p:cNvPr id="11" name="Imagen 10">
            <a:extLst>
              <a:ext uri="{FF2B5EF4-FFF2-40B4-BE49-F238E27FC236}">
                <a16:creationId xmlns:a16="http://schemas.microsoft.com/office/drawing/2014/main" id="{3E2902B5-92DE-441D-A073-88D51A4B0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521" y="692633"/>
            <a:ext cx="2943225" cy="5610225"/>
          </a:xfrm>
          <a:prstGeom prst="rect">
            <a:avLst/>
          </a:prstGeom>
        </p:spPr>
      </p:pic>
    </p:spTree>
    <p:extLst>
      <p:ext uri="{BB962C8B-B14F-4D97-AF65-F5344CB8AC3E}">
        <p14:creationId xmlns:p14="http://schemas.microsoft.com/office/powerpoint/2010/main" val="3377096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9C74AB6-1324-4174-84C9-D95CAFF5DB5C}"/>
              </a:ext>
            </a:extLst>
          </p:cNvPr>
          <p:cNvPicPr>
            <a:picLocks noChangeAspect="1"/>
          </p:cNvPicPr>
          <p:nvPr/>
        </p:nvPicPr>
        <p:blipFill>
          <a:blip r:embed="rId3"/>
          <a:stretch>
            <a:fillRect/>
          </a:stretch>
        </p:blipFill>
        <p:spPr>
          <a:xfrm>
            <a:off x="6776158" y="2475828"/>
            <a:ext cx="4382172" cy="4382172"/>
          </a:xfrm>
          <a:prstGeom prst="rect">
            <a:avLst/>
          </a:prstGeom>
        </p:spPr>
      </p:pic>
      <p:sp>
        <p:nvSpPr>
          <p:cNvPr id="4" name="CuadroTexto 3">
            <a:extLst>
              <a:ext uri="{FF2B5EF4-FFF2-40B4-BE49-F238E27FC236}">
                <a16:creationId xmlns:a16="http://schemas.microsoft.com/office/drawing/2014/main" id="{47D4C29B-3700-4921-9E3E-731CBFA6369F}"/>
              </a:ext>
            </a:extLst>
          </p:cNvPr>
          <p:cNvSpPr txBox="1"/>
          <p:nvPr/>
        </p:nvSpPr>
        <p:spPr>
          <a:xfrm>
            <a:off x="8259134" y="940090"/>
            <a:ext cx="2497800"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2.4.</a:t>
            </a:r>
          </a:p>
        </p:txBody>
      </p:sp>
      <p:sp>
        <p:nvSpPr>
          <p:cNvPr id="5" name="CuadroTexto 4">
            <a:extLst>
              <a:ext uri="{FF2B5EF4-FFF2-40B4-BE49-F238E27FC236}">
                <a16:creationId xmlns:a16="http://schemas.microsoft.com/office/drawing/2014/main" id="{11476276-6F03-4DF9-AE15-8B6F1E6E03FC}"/>
              </a:ext>
            </a:extLst>
          </p:cNvPr>
          <p:cNvSpPr txBox="1"/>
          <p:nvPr/>
        </p:nvSpPr>
        <p:spPr>
          <a:xfrm>
            <a:off x="708602" y="1997839"/>
            <a:ext cx="5650011" cy="286232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Evaluación de la solución</a:t>
            </a:r>
          </a:p>
        </p:txBody>
      </p:sp>
    </p:spTree>
    <p:extLst>
      <p:ext uri="{BB962C8B-B14F-4D97-AF65-F5344CB8AC3E}">
        <p14:creationId xmlns:p14="http://schemas.microsoft.com/office/powerpoint/2010/main" val="167080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2506F1-9B2E-45C6-B633-89891BABBCD2}"/>
              </a:ext>
            </a:extLst>
          </p:cNvPr>
          <p:cNvSpPr txBox="1"/>
          <p:nvPr/>
        </p:nvSpPr>
        <p:spPr>
          <a:xfrm>
            <a:off x="3896525" y="1021359"/>
            <a:ext cx="4398961" cy="646331"/>
          </a:xfrm>
          <a:prstGeom prst="rect">
            <a:avLst/>
          </a:prstGeom>
          <a:noFill/>
        </p:spPr>
        <p:txBody>
          <a:bodyPr wrap="none" rtlCol="0">
            <a:spAutoFit/>
          </a:bodyPr>
          <a:lstStyle/>
          <a:p>
            <a:pPr algn="ctr"/>
            <a:r>
              <a:rPr lang="es-MX" sz="3600" b="1" dirty="0">
                <a:solidFill>
                  <a:srgbClr val="FF5555"/>
                </a:solidFill>
              </a:rPr>
              <a:t>Pruebas de usabilidad</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8" y="1936283"/>
            <a:ext cx="9847384" cy="3293209"/>
          </a:xfrm>
          <a:prstGeom prst="rect">
            <a:avLst/>
          </a:prstGeom>
          <a:noFill/>
        </p:spPr>
        <p:txBody>
          <a:bodyPr wrap="square" rtlCol="0">
            <a:spAutoFit/>
          </a:bodyPr>
          <a:lstStyle/>
          <a:p>
            <a:pPr algn="just"/>
            <a:r>
              <a:rPr lang="es-MX" sz="2400" b="1" dirty="0">
                <a:solidFill>
                  <a:srgbClr val="FF5555"/>
                </a:solidFill>
              </a:rPr>
              <a:t>Objetivo de la prueba</a:t>
            </a:r>
            <a:endParaRPr lang="es-MX" sz="2400" dirty="0">
              <a:solidFill>
                <a:srgbClr val="313131"/>
              </a:solidFill>
            </a:endParaRPr>
          </a:p>
          <a:p>
            <a:pPr algn="just"/>
            <a:r>
              <a:rPr lang="es-MX" sz="2000" dirty="0">
                <a:solidFill>
                  <a:srgbClr val="313131"/>
                </a:solidFill>
              </a:rPr>
              <a:t>El objetivo de la prueba es evaluar el diseño de la interfaz de usuario de la aplicación Bloodate para poder identificar puntos de mejora en la disposición de los elementos en pantalla, la información de los distintos textos de la aplicación, la paleta de colores y los iconos empleados.</a:t>
            </a:r>
          </a:p>
          <a:p>
            <a:pPr algn="just"/>
            <a:endParaRPr lang="es-MX" sz="2000" dirty="0"/>
          </a:p>
          <a:p>
            <a:pPr algn="just"/>
            <a:r>
              <a:rPr lang="es-MX" sz="2400" b="1" dirty="0">
                <a:solidFill>
                  <a:srgbClr val="FF5555"/>
                </a:solidFill>
              </a:rPr>
              <a:t>Metas cuantitativas</a:t>
            </a:r>
          </a:p>
          <a:p>
            <a:pPr marL="342900" indent="-342900" algn="just">
              <a:buFont typeface="Arial" panose="020B0604020202020204" pitchFamily="34" charset="0"/>
              <a:buChar char="•"/>
            </a:pPr>
            <a:r>
              <a:rPr lang="es-MX" sz="2000" dirty="0">
                <a:solidFill>
                  <a:srgbClr val="313131"/>
                </a:solidFill>
              </a:rPr>
              <a:t>Que los usuarios puedan agendar una cita para donar sangre en un tiempo no mayor a 2 minutos.</a:t>
            </a:r>
          </a:p>
          <a:p>
            <a:pPr marL="342900" indent="-342900" algn="just">
              <a:buFont typeface="Arial" panose="020B0604020202020204" pitchFamily="34" charset="0"/>
              <a:buChar char="•"/>
            </a:pPr>
            <a:r>
              <a:rPr lang="es-MX" sz="2000" dirty="0">
                <a:solidFill>
                  <a:srgbClr val="313131"/>
                </a:solidFill>
              </a:rPr>
              <a:t>Obtener un nivel de usabilidad “Bueno” de acuerdo a la métrica SUS.</a:t>
            </a:r>
          </a:p>
        </p:txBody>
      </p:sp>
    </p:spTree>
    <p:extLst>
      <p:ext uri="{BB962C8B-B14F-4D97-AF65-F5344CB8AC3E}">
        <p14:creationId xmlns:p14="http://schemas.microsoft.com/office/powerpoint/2010/main" val="152224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00771E1-3D53-4EBE-92E3-056513F6FC8B}"/>
              </a:ext>
            </a:extLst>
          </p:cNvPr>
          <p:cNvSpPr txBox="1"/>
          <p:nvPr/>
        </p:nvSpPr>
        <p:spPr>
          <a:xfrm>
            <a:off x="4056016" y="741165"/>
            <a:ext cx="4079963" cy="646331"/>
          </a:xfrm>
          <a:prstGeom prst="rect">
            <a:avLst/>
          </a:prstGeom>
          <a:noFill/>
        </p:spPr>
        <p:txBody>
          <a:bodyPr wrap="none" rtlCol="0">
            <a:spAutoFit/>
          </a:bodyPr>
          <a:lstStyle/>
          <a:p>
            <a:pPr algn="ctr"/>
            <a:r>
              <a:rPr lang="es-MX" sz="3600" b="1" dirty="0">
                <a:solidFill>
                  <a:srgbClr val="FF5555"/>
                </a:solidFill>
              </a:rPr>
              <a:t>Escenario de prueba</a:t>
            </a:r>
          </a:p>
        </p:txBody>
      </p:sp>
      <p:graphicFrame>
        <p:nvGraphicFramePr>
          <p:cNvPr id="5" name="Tabla 5">
            <a:extLst>
              <a:ext uri="{FF2B5EF4-FFF2-40B4-BE49-F238E27FC236}">
                <a16:creationId xmlns:a16="http://schemas.microsoft.com/office/drawing/2014/main" id="{F507CED4-645D-4227-9A9B-159A0BBF417F}"/>
              </a:ext>
            </a:extLst>
          </p:cNvPr>
          <p:cNvGraphicFramePr>
            <a:graphicFrameLocks noGrp="1"/>
          </p:cNvGraphicFramePr>
          <p:nvPr>
            <p:extLst>
              <p:ext uri="{D42A27DB-BD31-4B8C-83A1-F6EECF244321}">
                <p14:modId xmlns:p14="http://schemas.microsoft.com/office/powerpoint/2010/main" val="3447560152"/>
              </p:ext>
            </p:extLst>
          </p:nvPr>
        </p:nvGraphicFramePr>
        <p:xfrm>
          <a:off x="1420189" y="1700327"/>
          <a:ext cx="9351615" cy="4124960"/>
        </p:xfrm>
        <a:graphic>
          <a:graphicData uri="http://schemas.openxmlformats.org/drawingml/2006/table">
            <a:tbl>
              <a:tblPr firstCol="1" bandRow="1">
                <a:solidFill>
                  <a:schemeClr val="accent3">
                    <a:lumMod val="20000"/>
                    <a:lumOff val="80000"/>
                  </a:schemeClr>
                </a:solidFill>
                <a:tableStyleId>{3C2FFA5D-87B4-456A-9821-1D502468CF0F}</a:tableStyleId>
              </a:tblPr>
              <a:tblGrid>
                <a:gridCol w="2133600">
                  <a:extLst>
                    <a:ext uri="{9D8B030D-6E8A-4147-A177-3AD203B41FA5}">
                      <a16:colId xmlns:a16="http://schemas.microsoft.com/office/drawing/2014/main" val="1145245175"/>
                    </a:ext>
                  </a:extLst>
                </a:gridCol>
                <a:gridCol w="5897217">
                  <a:extLst>
                    <a:ext uri="{9D8B030D-6E8A-4147-A177-3AD203B41FA5}">
                      <a16:colId xmlns:a16="http://schemas.microsoft.com/office/drawing/2014/main" val="307644962"/>
                    </a:ext>
                  </a:extLst>
                </a:gridCol>
                <a:gridCol w="1320798">
                  <a:extLst>
                    <a:ext uri="{9D8B030D-6E8A-4147-A177-3AD203B41FA5}">
                      <a16:colId xmlns:a16="http://schemas.microsoft.com/office/drawing/2014/main" val="656206792"/>
                    </a:ext>
                  </a:extLst>
                </a:gridCol>
              </a:tblGrid>
              <a:tr h="370840">
                <a:tc>
                  <a:txBody>
                    <a:bodyPr/>
                    <a:lstStyle/>
                    <a:p>
                      <a:pPr algn="r"/>
                      <a:r>
                        <a:rPr lang="es-MX" dirty="0"/>
                        <a:t>Req. De usabilidad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dirty="0"/>
                        <a:t>El usuario debe poder agendar una cita para donar sangre en menos de 2 minutos.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b="1" dirty="0"/>
                        <a:t>ID: E1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789549"/>
                  </a:ext>
                </a:extLst>
              </a:tr>
              <a:tr h="370840">
                <a:tc>
                  <a:txBody>
                    <a:bodyPr/>
                    <a:lstStyle/>
                    <a:p>
                      <a:pPr algn="r"/>
                      <a:r>
                        <a:rPr lang="es-MX" dirty="0"/>
                        <a:t>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s-MX" dirty="0"/>
                        <a:t>Agendar una cita para donar sangre.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142156"/>
                  </a:ext>
                </a:extLst>
              </a:tr>
              <a:tr h="370840">
                <a:tc>
                  <a:txBody>
                    <a:bodyPr/>
                    <a:lstStyle/>
                    <a:p>
                      <a:pPr algn="r"/>
                      <a:r>
                        <a:rPr lang="es-MX" dirty="0"/>
                        <a:t>Escenario 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s-MX" dirty="0"/>
                        <a:t>Es un día cualquiera, anteriormente usted ha presentado interés por el tema de la donación de sangre y al realizar una pequeña investigación al respecto se encontró con la aplicación Bloodate, la cual usted descargo en su smartphone. Use la aplicación móvil para agendar una cita en un hospital para realizar una donación de sangre.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6189942"/>
                  </a:ext>
                </a:extLst>
              </a:tr>
              <a:tr h="370840">
                <a:tc>
                  <a:txBody>
                    <a:bodyPr/>
                    <a:lstStyle/>
                    <a:p>
                      <a:pPr algn="r"/>
                      <a:r>
                        <a:rPr lang="es-MX" dirty="0"/>
                        <a:t>Punto de inicio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s-MX" dirty="0"/>
                        <a:t>Pantalla de inicio de la aplicación.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2956577"/>
                  </a:ext>
                </a:extLst>
              </a:tr>
              <a:tr h="370840">
                <a:tc>
                  <a:txBody>
                    <a:bodyPr/>
                    <a:lstStyle/>
                    <a:p>
                      <a:pPr algn="r"/>
                      <a:r>
                        <a:rPr lang="es-MX" dirty="0"/>
                        <a:t>Pasos mínimos para completar la 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7070804"/>
                  </a:ext>
                </a:extLst>
              </a:tr>
              <a:tr h="370840">
                <a:tc>
                  <a:txBody>
                    <a:bodyPr/>
                    <a:lstStyle/>
                    <a:p>
                      <a:pPr algn="r"/>
                      <a:r>
                        <a:rPr lang="es-MX" dirty="0"/>
                        <a:t>Notas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s-MX" dirty="0"/>
                        <a:t>El usuario deberá deducir como utilizar el sistema para cumplir con el objetivo que se le fue asignado.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500508"/>
                  </a:ext>
                </a:extLst>
              </a:tr>
            </a:tbl>
          </a:graphicData>
        </a:graphic>
      </p:graphicFrame>
    </p:spTree>
    <p:extLst>
      <p:ext uri="{BB962C8B-B14F-4D97-AF65-F5344CB8AC3E}">
        <p14:creationId xmlns:p14="http://schemas.microsoft.com/office/powerpoint/2010/main" val="118922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DD45D17-7E04-48A2-9700-3EA3D90A5B7D}"/>
              </a:ext>
            </a:extLst>
          </p:cNvPr>
          <p:cNvSpPr txBox="1"/>
          <p:nvPr/>
        </p:nvSpPr>
        <p:spPr>
          <a:xfrm>
            <a:off x="1172308" y="1582340"/>
            <a:ext cx="9847384" cy="3693319"/>
          </a:xfrm>
          <a:prstGeom prst="rect">
            <a:avLst/>
          </a:prstGeom>
          <a:noFill/>
        </p:spPr>
        <p:txBody>
          <a:bodyPr wrap="square" rtlCol="0">
            <a:spAutoFit/>
          </a:bodyPr>
          <a:lstStyle/>
          <a:p>
            <a:pPr algn="just"/>
            <a:r>
              <a:rPr lang="es-MX" sz="2600" dirty="0">
                <a:solidFill>
                  <a:srgbClr val="313131"/>
                </a:solidFill>
              </a:rPr>
              <a:t>La donación de sangre es una pieza fundamental del sistema de salud de un país.</a:t>
            </a:r>
          </a:p>
          <a:p>
            <a:pPr algn="just"/>
            <a:endParaRPr lang="es-MX" sz="2600" dirty="0">
              <a:solidFill>
                <a:srgbClr val="313131"/>
              </a:solidFill>
            </a:endParaRPr>
          </a:p>
          <a:p>
            <a:pPr algn="just"/>
            <a:r>
              <a:rPr lang="es-MX" sz="2600" dirty="0">
                <a:solidFill>
                  <a:srgbClr val="313131"/>
                </a:solidFill>
              </a:rPr>
              <a:t>La OMS recomienda que cada país debe lograr 5 millones de donaciones de sangre voluntarias anuales.</a:t>
            </a:r>
          </a:p>
          <a:p>
            <a:pPr algn="just"/>
            <a:endParaRPr lang="es-MX" sz="2600" dirty="0">
              <a:solidFill>
                <a:srgbClr val="313131"/>
              </a:solidFill>
            </a:endParaRPr>
          </a:p>
          <a:p>
            <a:pPr algn="just"/>
            <a:r>
              <a:rPr lang="es-MX" sz="2600" dirty="0">
                <a:solidFill>
                  <a:srgbClr val="313131"/>
                </a:solidFill>
              </a:rPr>
              <a:t>La sangre solo puede reemplazarse a través de la donación. Un país necesita contar con reservas de sangre para poder ayudar a las miles de personas que necesiten una transfusión por lesiones o enfermedades.</a:t>
            </a:r>
          </a:p>
        </p:txBody>
      </p:sp>
    </p:spTree>
    <p:extLst>
      <p:ext uri="{BB962C8B-B14F-4D97-AF65-F5344CB8AC3E}">
        <p14:creationId xmlns:p14="http://schemas.microsoft.com/office/powerpoint/2010/main" val="3408192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2506F1-9B2E-45C6-B633-89891BABBCD2}"/>
              </a:ext>
            </a:extLst>
          </p:cNvPr>
          <p:cNvSpPr txBox="1"/>
          <p:nvPr/>
        </p:nvSpPr>
        <p:spPr>
          <a:xfrm>
            <a:off x="3861266" y="1021359"/>
            <a:ext cx="4469493" cy="646331"/>
          </a:xfrm>
          <a:prstGeom prst="rect">
            <a:avLst/>
          </a:prstGeom>
          <a:noFill/>
        </p:spPr>
        <p:txBody>
          <a:bodyPr wrap="none" rtlCol="0">
            <a:spAutoFit/>
          </a:bodyPr>
          <a:lstStyle/>
          <a:p>
            <a:pPr algn="ctr"/>
            <a:r>
              <a:rPr lang="es-MX" sz="3600" b="1" dirty="0">
                <a:solidFill>
                  <a:srgbClr val="FF5555"/>
                </a:solidFill>
              </a:rPr>
              <a:t>Actividades planeadas</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8" y="1936283"/>
            <a:ext cx="9847384" cy="1323439"/>
          </a:xfrm>
          <a:prstGeom prst="rect">
            <a:avLst/>
          </a:prstGeom>
          <a:noFill/>
        </p:spPr>
        <p:txBody>
          <a:bodyPr wrap="square" rtlCol="0">
            <a:spAutoFit/>
          </a:bodyPr>
          <a:lstStyle/>
          <a:p>
            <a:pPr algn="just"/>
            <a:r>
              <a:rPr lang="es-MX" sz="2000" dirty="0">
                <a:solidFill>
                  <a:srgbClr val="313131"/>
                </a:solidFill>
              </a:rPr>
              <a:t>El equipo determinó un total de 12 actividades a realizar durante la prueba de usabilidad. De estas actividades, 10 fueron pensadas para realizarse por cada participante de la prueba y las otras 2 actividades fueron pensadas para ser realizadas por el equipo de pruebas para concluir con la prueba.</a:t>
            </a:r>
          </a:p>
        </p:txBody>
      </p:sp>
      <p:pic>
        <p:nvPicPr>
          <p:cNvPr id="3" name="Imagen 2">
            <a:extLst>
              <a:ext uri="{FF2B5EF4-FFF2-40B4-BE49-F238E27FC236}">
                <a16:creationId xmlns:a16="http://schemas.microsoft.com/office/drawing/2014/main" id="{FC2B5CF8-C5DC-41C7-8123-3DCC8E329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843" y="3429000"/>
            <a:ext cx="6096313" cy="3048157"/>
          </a:xfrm>
          <a:prstGeom prst="rect">
            <a:avLst/>
          </a:prstGeom>
        </p:spPr>
      </p:pic>
    </p:spTree>
    <p:extLst>
      <p:ext uri="{BB962C8B-B14F-4D97-AF65-F5344CB8AC3E}">
        <p14:creationId xmlns:p14="http://schemas.microsoft.com/office/powerpoint/2010/main" val="1584269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graphicFrame>
        <p:nvGraphicFramePr>
          <p:cNvPr id="5" name="Tabla 5">
            <a:extLst>
              <a:ext uri="{FF2B5EF4-FFF2-40B4-BE49-F238E27FC236}">
                <a16:creationId xmlns:a16="http://schemas.microsoft.com/office/drawing/2014/main" id="{F507CED4-645D-4227-9A9B-159A0BBF417F}"/>
              </a:ext>
            </a:extLst>
          </p:cNvPr>
          <p:cNvGraphicFramePr>
            <a:graphicFrameLocks noGrp="1"/>
          </p:cNvGraphicFramePr>
          <p:nvPr>
            <p:extLst>
              <p:ext uri="{D42A27DB-BD31-4B8C-83A1-F6EECF244321}">
                <p14:modId xmlns:p14="http://schemas.microsoft.com/office/powerpoint/2010/main" val="653035007"/>
              </p:ext>
            </p:extLst>
          </p:nvPr>
        </p:nvGraphicFramePr>
        <p:xfrm>
          <a:off x="1067907" y="607535"/>
          <a:ext cx="10056186" cy="5642930"/>
        </p:xfrm>
        <a:graphic>
          <a:graphicData uri="http://schemas.openxmlformats.org/drawingml/2006/table">
            <a:tbl>
              <a:tblPr firstCol="1" bandRow="1">
                <a:solidFill>
                  <a:schemeClr val="accent3">
                    <a:lumMod val="20000"/>
                    <a:lumOff val="80000"/>
                  </a:schemeClr>
                </a:solidFill>
                <a:tableStyleId>{3C2FFA5D-87B4-456A-9821-1D502468CF0F}</a:tableStyleId>
              </a:tblPr>
              <a:tblGrid>
                <a:gridCol w="2010406">
                  <a:extLst>
                    <a:ext uri="{9D8B030D-6E8A-4147-A177-3AD203B41FA5}">
                      <a16:colId xmlns:a16="http://schemas.microsoft.com/office/drawing/2014/main" val="1145245175"/>
                    </a:ext>
                  </a:extLst>
                </a:gridCol>
                <a:gridCol w="6081575">
                  <a:extLst>
                    <a:ext uri="{9D8B030D-6E8A-4147-A177-3AD203B41FA5}">
                      <a16:colId xmlns:a16="http://schemas.microsoft.com/office/drawing/2014/main" val="307644962"/>
                    </a:ext>
                  </a:extLst>
                </a:gridCol>
                <a:gridCol w="1964205">
                  <a:extLst>
                    <a:ext uri="{9D8B030D-6E8A-4147-A177-3AD203B41FA5}">
                      <a16:colId xmlns:a16="http://schemas.microsoft.com/office/drawing/2014/main" val="1926890787"/>
                    </a:ext>
                  </a:extLst>
                </a:gridCol>
              </a:tblGrid>
              <a:tr h="370840">
                <a:tc>
                  <a:txBody>
                    <a:bodyPr/>
                    <a:lstStyle/>
                    <a:p>
                      <a:pPr algn="ctr"/>
                      <a:r>
                        <a:rPr lang="es-MX" dirty="0"/>
                        <a:t>Número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b="1" dirty="0"/>
                        <a:t>Actividad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b="1" dirty="0"/>
                        <a:t>Tiempo estimado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789549"/>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Preparación de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5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142156"/>
                  </a:ext>
                </a:extLst>
              </a:tr>
              <a:tr h="370840">
                <a:tc>
                  <a:txBody>
                    <a:bodyPr/>
                    <a:lstStyle/>
                    <a:p>
                      <a:pPr algn="ctr"/>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Bienvenida del participante</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2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6189942"/>
                  </a:ext>
                </a:extLst>
              </a:tr>
              <a:tr h="370840">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Presentaciones</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3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2956577"/>
                  </a:ext>
                </a:extLst>
              </a:tr>
              <a:tr h="370840">
                <a:tc>
                  <a:txBody>
                    <a:bodyPr/>
                    <a:lstStyle/>
                    <a:p>
                      <a:pPr algn="ctr"/>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Cuestionario previo a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7070804"/>
                  </a:ext>
                </a:extLst>
              </a:tr>
              <a:tr h="370840">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Explicación del escenario a realizar</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2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5500508"/>
                  </a:ext>
                </a:extLst>
              </a:tr>
              <a:tr h="370840">
                <a:tc>
                  <a:txBody>
                    <a:bodyPr/>
                    <a:lstStyle/>
                    <a:p>
                      <a:pPr algn="ctr"/>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rPr>
                        <a:t>Ejecución del escenario por el participante de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03455"/>
                  </a:ext>
                </a:extLst>
              </a:tr>
              <a:tr h="370840">
                <a:tc>
                  <a:txBody>
                    <a:bodyPr/>
                    <a:lstStyle/>
                    <a:p>
                      <a:pPr algn="ctr"/>
                      <a:r>
                        <a:rPr lang="es-MX"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rPr>
                        <a:t>Tiempo de descanso</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2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0474905"/>
                  </a:ext>
                </a:extLst>
              </a:tr>
              <a:tr h="370840">
                <a:tc>
                  <a:txBody>
                    <a:bodyPr/>
                    <a:lstStyle/>
                    <a:p>
                      <a:pPr algn="ctr"/>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rPr>
                        <a:t>Cuestionario posterior a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5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6503296"/>
                  </a:ext>
                </a:extLst>
              </a:tr>
              <a:tr h="370840">
                <a:tc>
                  <a:txBody>
                    <a:bodyPr/>
                    <a:lstStyle/>
                    <a:p>
                      <a:pPr algn="ctr"/>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rPr>
                        <a:t>Discusión de observaciones con el participante de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5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3936548"/>
                  </a:ext>
                </a:extLst>
              </a:tr>
              <a:tr h="370840">
                <a:tc>
                  <a:txBody>
                    <a:bodyPr/>
                    <a:lstStyle/>
                    <a:p>
                      <a:pPr algn="ctr"/>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rPr>
                        <a:t>Despedida del participante de la prueba</a:t>
                      </a: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2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3807377"/>
                  </a:ext>
                </a:extLst>
              </a:tr>
              <a:tr h="370840">
                <a:tc gridSpan="2">
                  <a:txBody>
                    <a:bodyPr/>
                    <a:lstStyle/>
                    <a:p>
                      <a:pPr algn="r"/>
                      <a:r>
                        <a:rPr lang="es-MX" dirty="0"/>
                        <a:t>Tiempo 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36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7244709"/>
                  </a:ext>
                </a:extLst>
              </a:tr>
              <a:tr h="370840">
                <a:tc gridSpan="3">
                  <a:txBody>
                    <a:bodyPr/>
                    <a:lstStyle/>
                    <a:p>
                      <a:pPr algn="l"/>
                      <a:r>
                        <a:rPr lang="es-MX" dirty="0"/>
                        <a:t>Actividades de cierre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473602"/>
                  </a:ext>
                </a:extLst>
              </a:tr>
              <a:tr h="370840">
                <a:tc>
                  <a:txBody>
                    <a:bodyPr/>
                    <a:lstStyle/>
                    <a:p>
                      <a:pPr algn="ctr"/>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dirty="0">
                          <a:effectLst/>
                        </a:rPr>
                        <a:t>Discusión de observaciones con el equipo de la prueba</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20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437929"/>
                  </a:ext>
                </a:extLst>
              </a:tr>
              <a:tr h="370840">
                <a:tc>
                  <a:txBody>
                    <a:bodyPr/>
                    <a:lstStyle/>
                    <a:p>
                      <a:pPr algn="ctr"/>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just">
                        <a:lnSpc>
                          <a:spcPct val="115000"/>
                        </a:lnSpc>
                      </a:pPr>
                      <a:r>
                        <a:rPr lang="es-419" sz="1800">
                          <a:effectLst/>
                        </a:rPr>
                        <a:t>Finalizar la prueba</a:t>
                      </a:r>
                      <a:endParaRPr lang="es-MX"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419" sz="1800" dirty="0">
                          <a:effectLst/>
                        </a:rPr>
                        <a:t>15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8800220"/>
                  </a:ext>
                </a:extLst>
              </a:tr>
            </a:tbl>
          </a:graphicData>
        </a:graphic>
      </p:graphicFrame>
    </p:spTree>
    <p:extLst>
      <p:ext uri="{BB962C8B-B14F-4D97-AF65-F5344CB8AC3E}">
        <p14:creationId xmlns:p14="http://schemas.microsoft.com/office/powerpoint/2010/main" val="355757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2506F1-9B2E-45C6-B633-89891BABBCD2}"/>
              </a:ext>
            </a:extLst>
          </p:cNvPr>
          <p:cNvSpPr txBox="1"/>
          <p:nvPr/>
        </p:nvSpPr>
        <p:spPr>
          <a:xfrm>
            <a:off x="3834534" y="1021359"/>
            <a:ext cx="4522969" cy="646331"/>
          </a:xfrm>
          <a:prstGeom prst="rect">
            <a:avLst/>
          </a:prstGeom>
          <a:noFill/>
        </p:spPr>
        <p:txBody>
          <a:bodyPr wrap="none" rtlCol="0">
            <a:spAutoFit/>
          </a:bodyPr>
          <a:lstStyle/>
          <a:p>
            <a:pPr algn="ctr"/>
            <a:r>
              <a:rPr lang="es-MX" sz="3600" b="1" dirty="0">
                <a:solidFill>
                  <a:srgbClr val="FF5555"/>
                </a:solidFill>
              </a:rPr>
              <a:t>Métricas de usabilidad</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8" y="1936283"/>
            <a:ext cx="9847384" cy="2308324"/>
          </a:xfrm>
          <a:prstGeom prst="rect">
            <a:avLst/>
          </a:prstGeom>
          <a:noFill/>
        </p:spPr>
        <p:txBody>
          <a:bodyPr wrap="square" rtlCol="0">
            <a:spAutoFit/>
          </a:bodyPr>
          <a:lstStyle/>
          <a:p>
            <a:pPr algn="just"/>
            <a:r>
              <a:rPr lang="es-MX" sz="2400" b="1" dirty="0">
                <a:solidFill>
                  <a:srgbClr val="FF5555"/>
                </a:solidFill>
              </a:rPr>
              <a:t>1. Eficiencia</a:t>
            </a:r>
          </a:p>
          <a:p>
            <a:pPr algn="just"/>
            <a:r>
              <a:rPr lang="es-MX" sz="2000" dirty="0">
                <a:solidFill>
                  <a:srgbClr val="333333"/>
                </a:solidFill>
              </a:rPr>
              <a:t>La primera de las métricas escogidas para la prueba de usabilidad es la eficiencia. La eficiencia de una tarea se mide como el promedio de los pasos que toman los participantes de la prueba para completar con éxito una tarea. </a:t>
            </a:r>
          </a:p>
          <a:p>
            <a:pPr algn="just"/>
            <a:r>
              <a:rPr lang="es-MX" sz="2000" dirty="0">
                <a:solidFill>
                  <a:srgbClr val="333333"/>
                </a:solidFill>
              </a:rPr>
              <a:t>Se planeó que se anotara el número de pasos que le tomo a cada participante completar la tarea asignada y tras ello calcular el promedio de pasos de todos los participantes para obtener el nivel de eficiencia del sistema por medio de la siguiente tabla:</a:t>
            </a:r>
          </a:p>
        </p:txBody>
      </p:sp>
      <p:graphicFrame>
        <p:nvGraphicFramePr>
          <p:cNvPr id="2" name="Tabla 6">
            <a:extLst>
              <a:ext uri="{FF2B5EF4-FFF2-40B4-BE49-F238E27FC236}">
                <a16:creationId xmlns:a16="http://schemas.microsoft.com/office/drawing/2014/main" id="{D058C310-3766-4F1B-B823-0F2A0499CB31}"/>
              </a:ext>
            </a:extLst>
          </p:cNvPr>
          <p:cNvGraphicFramePr>
            <a:graphicFrameLocks noGrp="1"/>
          </p:cNvGraphicFramePr>
          <p:nvPr>
            <p:extLst>
              <p:ext uri="{D42A27DB-BD31-4B8C-83A1-F6EECF244321}">
                <p14:modId xmlns:p14="http://schemas.microsoft.com/office/powerpoint/2010/main" val="610932248"/>
              </p:ext>
            </p:extLst>
          </p:nvPr>
        </p:nvGraphicFramePr>
        <p:xfrm>
          <a:off x="3657600" y="4569186"/>
          <a:ext cx="4876800" cy="741680"/>
        </p:xfrm>
        <a:graphic>
          <a:graphicData uri="http://schemas.openxmlformats.org/drawingml/2006/table">
            <a:tbl>
              <a:tblPr bandRow="1">
                <a:tableStyleId>{3C2FFA5D-87B4-456A-9821-1D502468CF0F}</a:tableStyleId>
              </a:tblPr>
              <a:tblGrid>
                <a:gridCol w="1625600">
                  <a:extLst>
                    <a:ext uri="{9D8B030D-6E8A-4147-A177-3AD203B41FA5}">
                      <a16:colId xmlns:a16="http://schemas.microsoft.com/office/drawing/2014/main" val="2845677804"/>
                    </a:ext>
                  </a:extLst>
                </a:gridCol>
                <a:gridCol w="1625600">
                  <a:extLst>
                    <a:ext uri="{9D8B030D-6E8A-4147-A177-3AD203B41FA5}">
                      <a16:colId xmlns:a16="http://schemas.microsoft.com/office/drawing/2014/main" val="4097060649"/>
                    </a:ext>
                  </a:extLst>
                </a:gridCol>
                <a:gridCol w="1625600">
                  <a:extLst>
                    <a:ext uri="{9D8B030D-6E8A-4147-A177-3AD203B41FA5}">
                      <a16:colId xmlns:a16="http://schemas.microsoft.com/office/drawing/2014/main" val="3820778974"/>
                    </a:ext>
                  </a:extLst>
                </a:gridCol>
              </a:tblGrid>
              <a:tr h="370840">
                <a:tc>
                  <a:txBody>
                    <a:bodyPr/>
                    <a:lstStyle/>
                    <a:p>
                      <a:pPr algn="ctr"/>
                      <a:r>
                        <a:rPr lang="es-MX" b="1" dirty="0"/>
                        <a:t>Inaceptable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3940055815"/>
                  </a:ext>
                </a:extLst>
              </a:tr>
              <a:tr h="370840">
                <a:tc>
                  <a:txBody>
                    <a:bodyPr/>
                    <a:lstStyle/>
                    <a:p>
                      <a:pPr algn="ctr"/>
                      <a:r>
                        <a:rPr lang="es-MX" dirty="0"/>
                        <a:t>x &gt;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11 &lt; x &lt;=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x =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372349403"/>
                  </a:ext>
                </a:extLst>
              </a:tr>
            </a:tbl>
          </a:graphicData>
        </a:graphic>
      </p:graphicFrame>
    </p:spTree>
    <p:extLst>
      <p:ext uri="{BB962C8B-B14F-4D97-AF65-F5344CB8AC3E}">
        <p14:creationId xmlns:p14="http://schemas.microsoft.com/office/powerpoint/2010/main" val="168803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2506F1-9B2E-45C6-B633-89891BABBCD2}"/>
              </a:ext>
            </a:extLst>
          </p:cNvPr>
          <p:cNvSpPr txBox="1"/>
          <p:nvPr/>
        </p:nvSpPr>
        <p:spPr>
          <a:xfrm>
            <a:off x="3834534" y="1021359"/>
            <a:ext cx="4522969" cy="646331"/>
          </a:xfrm>
          <a:prstGeom prst="rect">
            <a:avLst/>
          </a:prstGeom>
          <a:noFill/>
        </p:spPr>
        <p:txBody>
          <a:bodyPr wrap="none" rtlCol="0">
            <a:spAutoFit/>
          </a:bodyPr>
          <a:lstStyle/>
          <a:p>
            <a:pPr algn="ctr"/>
            <a:r>
              <a:rPr lang="es-MX" sz="3600" b="1" dirty="0">
                <a:solidFill>
                  <a:srgbClr val="FF5555"/>
                </a:solidFill>
              </a:rPr>
              <a:t>Métricas de usabilidad</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8" y="1936283"/>
            <a:ext cx="9847384" cy="2616101"/>
          </a:xfrm>
          <a:prstGeom prst="rect">
            <a:avLst/>
          </a:prstGeom>
          <a:noFill/>
        </p:spPr>
        <p:txBody>
          <a:bodyPr wrap="square" rtlCol="0">
            <a:spAutoFit/>
          </a:bodyPr>
          <a:lstStyle/>
          <a:p>
            <a:pPr algn="just"/>
            <a:r>
              <a:rPr lang="es-MX" sz="2400" b="1" dirty="0">
                <a:solidFill>
                  <a:srgbClr val="FF5555"/>
                </a:solidFill>
              </a:rPr>
              <a:t>2. System Usability Scale (SUS)</a:t>
            </a:r>
          </a:p>
          <a:p>
            <a:pPr algn="just"/>
            <a:r>
              <a:rPr lang="es-MX" sz="2000" dirty="0">
                <a:solidFill>
                  <a:srgbClr val="313131"/>
                </a:solidFill>
              </a:rPr>
              <a:t>La segunda de las métricas escogidas para la prueba de usabilidad fue System Usability Scale .</a:t>
            </a:r>
          </a:p>
          <a:p>
            <a:pPr algn="just"/>
            <a:r>
              <a:rPr lang="es-MX" sz="2000" dirty="0">
                <a:solidFill>
                  <a:srgbClr val="313131"/>
                </a:solidFill>
              </a:rPr>
              <a:t>La prueba de usabilidad contiene un cuestionario previo y posterior a la prueba que cada participante deberá contestar. El cuestionario posterior a la prueba esta conformado por 15 preguntas de las cuales las primeras 10 son preguntas de un cuestionario SUS.</a:t>
            </a:r>
          </a:p>
          <a:p>
            <a:pPr algn="just"/>
            <a:r>
              <a:rPr lang="es-MX" sz="2000" dirty="0">
                <a:solidFill>
                  <a:srgbClr val="313131"/>
                </a:solidFill>
              </a:rPr>
              <a:t>Al finalizar la prueba se planeó que el equipo calcule el valor de SUS de cada participante y se obtenga el promedio de estos valores. El valor promedio obtenido fue catalogado de acuerdo a la siguiente tabla para obtener el nivel de usabilidad del sistema:</a:t>
            </a:r>
          </a:p>
        </p:txBody>
      </p:sp>
      <p:graphicFrame>
        <p:nvGraphicFramePr>
          <p:cNvPr id="2" name="Tabla 6">
            <a:extLst>
              <a:ext uri="{FF2B5EF4-FFF2-40B4-BE49-F238E27FC236}">
                <a16:creationId xmlns:a16="http://schemas.microsoft.com/office/drawing/2014/main" id="{D058C310-3766-4F1B-B823-0F2A0499CB31}"/>
              </a:ext>
            </a:extLst>
          </p:cNvPr>
          <p:cNvGraphicFramePr>
            <a:graphicFrameLocks noGrp="1"/>
          </p:cNvGraphicFramePr>
          <p:nvPr>
            <p:extLst>
              <p:ext uri="{D42A27DB-BD31-4B8C-83A1-F6EECF244321}">
                <p14:modId xmlns:p14="http://schemas.microsoft.com/office/powerpoint/2010/main" val="413074034"/>
              </p:ext>
            </p:extLst>
          </p:nvPr>
        </p:nvGraphicFramePr>
        <p:xfrm>
          <a:off x="2032000" y="4922683"/>
          <a:ext cx="8128000" cy="741680"/>
        </p:xfrm>
        <a:graphic>
          <a:graphicData uri="http://schemas.openxmlformats.org/drawingml/2006/table">
            <a:tbl>
              <a:tblPr bandRow="1">
                <a:tableStyleId>{3C2FFA5D-87B4-456A-9821-1D502468CF0F}</a:tableStyleId>
              </a:tblPr>
              <a:tblGrid>
                <a:gridCol w="1625600">
                  <a:extLst>
                    <a:ext uri="{9D8B030D-6E8A-4147-A177-3AD203B41FA5}">
                      <a16:colId xmlns:a16="http://schemas.microsoft.com/office/drawing/2014/main" val="2845677804"/>
                    </a:ext>
                  </a:extLst>
                </a:gridCol>
                <a:gridCol w="1625600">
                  <a:extLst>
                    <a:ext uri="{9D8B030D-6E8A-4147-A177-3AD203B41FA5}">
                      <a16:colId xmlns:a16="http://schemas.microsoft.com/office/drawing/2014/main" val="4097060649"/>
                    </a:ext>
                  </a:extLst>
                </a:gridCol>
                <a:gridCol w="1625600">
                  <a:extLst>
                    <a:ext uri="{9D8B030D-6E8A-4147-A177-3AD203B41FA5}">
                      <a16:colId xmlns:a16="http://schemas.microsoft.com/office/drawing/2014/main" val="3820778974"/>
                    </a:ext>
                  </a:extLst>
                </a:gridCol>
                <a:gridCol w="1625600">
                  <a:extLst>
                    <a:ext uri="{9D8B030D-6E8A-4147-A177-3AD203B41FA5}">
                      <a16:colId xmlns:a16="http://schemas.microsoft.com/office/drawing/2014/main" val="3011041112"/>
                    </a:ext>
                  </a:extLst>
                </a:gridCol>
                <a:gridCol w="1625600">
                  <a:extLst>
                    <a:ext uri="{9D8B030D-6E8A-4147-A177-3AD203B41FA5}">
                      <a16:colId xmlns:a16="http://schemas.microsoft.com/office/drawing/2014/main" val="1081931919"/>
                    </a:ext>
                  </a:extLst>
                </a:gridCol>
              </a:tblGrid>
              <a:tr h="370840">
                <a:tc>
                  <a:txBody>
                    <a:bodyPr/>
                    <a:lstStyle/>
                    <a:p>
                      <a:pPr algn="ctr"/>
                      <a:r>
                        <a:rPr lang="es-MX" b="1" dirty="0"/>
                        <a:t>Terrible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Pobre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3940055815"/>
                  </a:ext>
                </a:extLst>
              </a:tr>
              <a:tr h="370840">
                <a:tc>
                  <a:txBody>
                    <a:bodyPr/>
                    <a:lstStyle/>
                    <a:p>
                      <a:pPr algn="ctr"/>
                      <a:r>
                        <a:rPr lang="es-MX" dirty="0"/>
                        <a:t>0 &lt; x &lt;=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35 &lt; x &lt;=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50 &lt; x &lt;=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70 &lt; x &lt;=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90 &lt; x &lt;=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372349403"/>
                  </a:ext>
                </a:extLst>
              </a:tr>
            </a:tbl>
          </a:graphicData>
        </a:graphic>
      </p:graphicFrame>
    </p:spTree>
    <p:extLst>
      <p:ext uri="{BB962C8B-B14F-4D97-AF65-F5344CB8AC3E}">
        <p14:creationId xmlns:p14="http://schemas.microsoft.com/office/powerpoint/2010/main" val="2624477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8D715FB-FF54-41DE-BD04-6017D234470D}"/>
              </a:ext>
            </a:extLst>
          </p:cNvPr>
          <p:cNvPicPr>
            <a:picLocks noChangeAspect="1"/>
          </p:cNvPicPr>
          <p:nvPr/>
        </p:nvPicPr>
        <p:blipFill>
          <a:blip r:embed="rId3"/>
          <a:stretch>
            <a:fillRect/>
          </a:stretch>
        </p:blipFill>
        <p:spPr>
          <a:xfrm>
            <a:off x="612914" y="1931504"/>
            <a:ext cx="4926496" cy="4926496"/>
          </a:xfrm>
          <a:prstGeom prst="rect">
            <a:avLst/>
          </a:prstGeom>
        </p:spPr>
      </p:pic>
      <p:sp>
        <p:nvSpPr>
          <p:cNvPr id="9" name="CuadroTexto 8">
            <a:extLst>
              <a:ext uri="{FF2B5EF4-FFF2-40B4-BE49-F238E27FC236}">
                <a16:creationId xmlns:a16="http://schemas.microsoft.com/office/drawing/2014/main" id="{367E635D-6499-41C2-82AF-A12FE8CEFE0D}"/>
              </a:ext>
            </a:extLst>
          </p:cNvPr>
          <p:cNvSpPr txBox="1"/>
          <p:nvPr/>
        </p:nvSpPr>
        <p:spPr>
          <a:xfrm>
            <a:off x="1377004" y="647114"/>
            <a:ext cx="2151551"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03.</a:t>
            </a:r>
          </a:p>
        </p:txBody>
      </p:sp>
      <p:sp>
        <p:nvSpPr>
          <p:cNvPr id="11" name="CuadroTexto 10">
            <a:extLst>
              <a:ext uri="{FF2B5EF4-FFF2-40B4-BE49-F238E27FC236}">
                <a16:creationId xmlns:a16="http://schemas.microsoft.com/office/drawing/2014/main" id="{069EBC66-1C9E-4165-8C07-F7FAB322A46F}"/>
              </a:ext>
            </a:extLst>
          </p:cNvPr>
          <p:cNvSpPr txBox="1"/>
          <p:nvPr/>
        </p:nvSpPr>
        <p:spPr>
          <a:xfrm>
            <a:off x="6048890" y="1997839"/>
            <a:ext cx="5271996" cy="286232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Resultado de la evaluación</a:t>
            </a:r>
          </a:p>
        </p:txBody>
      </p:sp>
    </p:spTree>
    <p:extLst>
      <p:ext uri="{BB962C8B-B14F-4D97-AF65-F5344CB8AC3E}">
        <p14:creationId xmlns:p14="http://schemas.microsoft.com/office/powerpoint/2010/main" val="1852748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20AF186-80A6-440D-AABF-71B5AFE7ABAF}"/>
              </a:ext>
            </a:extLst>
          </p:cNvPr>
          <p:cNvSpPr txBox="1"/>
          <p:nvPr/>
        </p:nvSpPr>
        <p:spPr>
          <a:xfrm>
            <a:off x="3840438" y="1021359"/>
            <a:ext cx="4511171" cy="646331"/>
          </a:xfrm>
          <a:prstGeom prst="rect">
            <a:avLst/>
          </a:prstGeom>
          <a:noFill/>
        </p:spPr>
        <p:txBody>
          <a:bodyPr wrap="none" rtlCol="0">
            <a:spAutoFit/>
          </a:bodyPr>
          <a:lstStyle/>
          <a:p>
            <a:pPr algn="ctr"/>
            <a:r>
              <a:rPr lang="es-MX" sz="3600" b="1" dirty="0">
                <a:solidFill>
                  <a:srgbClr val="FF5555"/>
                </a:solidFill>
              </a:rPr>
              <a:t>Ejecución de la prueba</a:t>
            </a:r>
          </a:p>
        </p:txBody>
      </p:sp>
      <p:sp>
        <p:nvSpPr>
          <p:cNvPr id="5" name="CuadroTexto 4">
            <a:extLst>
              <a:ext uri="{FF2B5EF4-FFF2-40B4-BE49-F238E27FC236}">
                <a16:creationId xmlns:a16="http://schemas.microsoft.com/office/drawing/2014/main" id="{E418E927-7909-421E-BAB8-E155116906A8}"/>
              </a:ext>
            </a:extLst>
          </p:cNvPr>
          <p:cNvSpPr txBox="1"/>
          <p:nvPr/>
        </p:nvSpPr>
        <p:spPr>
          <a:xfrm>
            <a:off x="1172308" y="2019591"/>
            <a:ext cx="9847384" cy="1938992"/>
          </a:xfrm>
          <a:prstGeom prst="rect">
            <a:avLst/>
          </a:prstGeom>
          <a:noFill/>
        </p:spPr>
        <p:txBody>
          <a:bodyPr wrap="square" rtlCol="0">
            <a:spAutoFit/>
          </a:bodyPr>
          <a:lstStyle/>
          <a:p>
            <a:pPr algn="just"/>
            <a:r>
              <a:rPr lang="es-MX" sz="2000" dirty="0">
                <a:solidFill>
                  <a:srgbClr val="313131"/>
                </a:solidFill>
              </a:rPr>
              <a:t>La prueba de usabilidad fue ejecutada con 5 participantes, todos familiares de los miembros del equipo. </a:t>
            </a:r>
          </a:p>
          <a:p>
            <a:pPr algn="just"/>
            <a:r>
              <a:rPr lang="es-MX" sz="2000" dirty="0">
                <a:solidFill>
                  <a:srgbClr val="313131"/>
                </a:solidFill>
              </a:rPr>
              <a:t>Por motivos de tiempo y organización, las pruebas con los 5 participantes se realizaron de manera no consecutiva a lo largo de 3 días.</a:t>
            </a:r>
          </a:p>
          <a:p>
            <a:pPr algn="just"/>
            <a:r>
              <a:rPr lang="es-MX" sz="2000" dirty="0">
                <a:solidFill>
                  <a:srgbClr val="313131"/>
                </a:solidFill>
              </a:rPr>
              <a:t>El escenario probado fue “Agendar una cita para donar sangre” y el prototipo probado fue el de mediana fidelidad.</a:t>
            </a:r>
          </a:p>
        </p:txBody>
      </p:sp>
      <p:pic>
        <p:nvPicPr>
          <p:cNvPr id="7" name="Imagen 6">
            <a:extLst>
              <a:ext uri="{FF2B5EF4-FFF2-40B4-BE49-F238E27FC236}">
                <a16:creationId xmlns:a16="http://schemas.microsoft.com/office/drawing/2014/main" id="{610D7773-9FC9-4759-B251-B072AE98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854" y="4087360"/>
            <a:ext cx="4482755" cy="2504366"/>
          </a:xfrm>
          <a:prstGeom prst="rect">
            <a:avLst/>
          </a:prstGeom>
        </p:spPr>
      </p:pic>
    </p:spTree>
    <p:extLst>
      <p:ext uri="{BB962C8B-B14F-4D97-AF65-F5344CB8AC3E}">
        <p14:creationId xmlns:p14="http://schemas.microsoft.com/office/powerpoint/2010/main" val="159098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3703385" y="1021359"/>
            <a:ext cx="4785285" cy="646331"/>
          </a:xfrm>
          <a:prstGeom prst="rect">
            <a:avLst/>
          </a:prstGeom>
          <a:noFill/>
        </p:spPr>
        <p:txBody>
          <a:bodyPr wrap="none" rtlCol="0">
            <a:spAutoFit/>
          </a:bodyPr>
          <a:lstStyle/>
          <a:p>
            <a:pPr algn="ctr"/>
            <a:r>
              <a:rPr lang="es-MX" sz="3600" b="1" dirty="0">
                <a:solidFill>
                  <a:srgbClr val="FF5555"/>
                </a:solidFill>
              </a:rPr>
              <a:t>Resultados de la prueba</a:t>
            </a:r>
          </a:p>
        </p:txBody>
      </p:sp>
      <p:graphicFrame>
        <p:nvGraphicFramePr>
          <p:cNvPr id="4" name="Gráfico 3">
            <a:extLst>
              <a:ext uri="{FF2B5EF4-FFF2-40B4-BE49-F238E27FC236}">
                <a16:creationId xmlns:a16="http://schemas.microsoft.com/office/drawing/2014/main" id="{F8A425D2-A7E1-411A-B540-718EC684B58D}"/>
              </a:ext>
            </a:extLst>
          </p:cNvPr>
          <p:cNvGraphicFramePr>
            <a:graphicFrameLocks/>
          </p:cNvGraphicFramePr>
          <p:nvPr>
            <p:extLst>
              <p:ext uri="{D42A27DB-BD31-4B8C-83A1-F6EECF244321}">
                <p14:modId xmlns:p14="http://schemas.microsoft.com/office/powerpoint/2010/main" val="1585861528"/>
              </p:ext>
            </p:extLst>
          </p:nvPr>
        </p:nvGraphicFramePr>
        <p:xfrm>
          <a:off x="1066800" y="230919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a:extLst>
              <a:ext uri="{FF2B5EF4-FFF2-40B4-BE49-F238E27FC236}">
                <a16:creationId xmlns:a16="http://schemas.microsoft.com/office/drawing/2014/main" id="{D94111BA-8263-404F-A279-89557196FC98}"/>
              </a:ext>
            </a:extLst>
          </p:cNvPr>
          <p:cNvGraphicFramePr>
            <a:graphicFrameLocks/>
          </p:cNvGraphicFramePr>
          <p:nvPr>
            <p:extLst>
              <p:ext uri="{D42A27DB-BD31-4B8C-83A1-F6EECF244321}">
                <p14:modId xmlns:p14="http://schemas.microsoft.com/office/powerpoint/2010/main" val="496664534"/>
              </p:ext>
            </p:extLst>
          </p:nvPr>
        </p:nvGraphicFramePr>
        <p:xfrm>
          <a:off x="6096000" y="230919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ángulo 2">
            <a:extLst>
              <a:ext uri="{FF2B5EF4-FFF2-40B4-BE49-F238E27FC236}">
                <a16:creationId xmlns:a16="http://schemas.microsoft.com/office/drawing/2014/main" id="{4450E11E-1135-4541-A12C-80D42A058396}"/>
              </a:ext>
            </a:extLst>
          </p:cNvPr>
          <p:cNvSpPr/>
          <p:nvPr/>
        </p:nvSpPr>
        <p:spPr>
          <a:xfrm>
            <a:off x="1066800" y="3313043"/>
            <a:ext cx="457200" cy="1007166"/>
          </a:xfrm>
          <a:prstGeom prst="rect">
            <a:avLst/>
          </a:prstGeom>
          <a:solidFill>
            <a:srgbClr val="FCF8FF"/>
          </a:solidFill>
          <a:ln>
            <a:solidFill>
              <a:srgbClr val="FC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30736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2315478" y="915342"/>
            <a:ext cx="7561044" cy="646331"/>
          </a:xfrm>
          <a:prstGeom prst="rect">
            <a:avLst/>
          </a:prstGeom>
          <a:noFill/>
        </p:spPr>
        <p:txBody>
          <a:bodyPr wrap="none" rtlCol="0">
            <a:spAutoFit/>
          </a:bodyPr>
          <a:lstStyle/>
          <a:p>
            <a:pPr algn="ctr"/>
            <a:r>
              <a:rPr lang="es-MX" sz="3600" b="1" dirty="0">
                <a:solidFill>
                  <a:srgbClr val="FF5555"/>
                </a:solidFill>
              </a:rPr>
              <a:t>Analizando los resultados de Eficiencia</a:t>
            </a:r>
          </a:p>
        </p:txBody>
      </p:sp>
      <p:graphicFrame>
        <p:nvGraphicFramePr>
          <p:cNvPr id="3" name="Tabla 5">
            <a:extLst>
              <a:ext uri="{FF2B5EF4-FFF2-40B4-BE49-F238E27FC236}">
                <a16:creationId xmlns:a16="http://schemas.microsoft.com/office/drawing/2014/main" id="{291506E0-DB4F-4EB4-9B00-8974AFAC954E}"/>
              </a:ext>
            </a:extLst>
          </p:cNvPr>
          <p:cNvGraphicFramePr>
            <a:graphicFrameLocks noGrp="1"/>
          </p:cNvGraphicFramePr>
          <p:nvPr>
            <p:extLst>
              <p:ext uri="{D42A27DB-BD31-4B8C-83A1-F6EECF244321}">
                <p14:modId xmlns:p14="http://schemas.microsoft.com/office/powerpoint/2010/main" val="242766081"/>
              </p:ext>
            </p:extLst>
          </p:nvPr>
        </p:nvGraphicFramePr>
        <p:xfrm>
          <a:off x="2031998" y="2369599"/>
          <a:ext cx="8127999" cy="259588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4136517314"/>
                    </a:ext>
                  </a:extLst>
                </a:gridCol>
                <a:gridCol w="2709333">
                  <a:extLst>
                    <a:ext uri="{9D8B030D-6E8A-4147-A177-3AD203B41FA5}">
                      <a16:colId xmlns:a16="http://schemas.microsoft.com/office/drawing/2014/main" val="3409740909"/>
                    </a:ext>
                  </a:extLst>
                </a:gridCol>
                <a:gridCol w="2709333">
                  <a:extLst>
                    <a:ext uri="{9D8B030D-6E8A-4147-A177-3AD203B41FA5}">
                      <a16:colId xmlns:a16="http://schemas.microsoft.com/office/drawing/2014/main" val="320085646"/>
                    </a:ext>
                  </a:extLst>
                </a:gridCol>
              </a:tblGrid>
              <a:tr h="370840">
                <a:tc gridSpan="3">
                  <a:txBody>
                    <a:bodyPr/>
                    <a:lstStyle/>
                    <a:p>
                      <a:pPr algn="ctr"/>
                      <a:r>
                        <a:rPr lang="es-MX" b="1" dirty="0"/>
                        <a:t>Resultados de la métrica “Eficiencia”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hMerge="1">
                  <a:txBody>
                    <a:bodyPr/>
                    <a:lstStyle/>
                    <a:p>
                      <a:pPr algn="ctr"/>
                      <a:endParaRPr lang="es-MX"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hMerge="1">
                  <a:txBody>
                    <a:bodyPr/>
                    <a:lstStyle/>
                    <a:p>
                      <a:pPr algn="ctr"/>
                      <a:endParaRPr lang="es-MX"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575660766"/>
                  </a:ext>
                </a:extLst>
              </a:tr>
              <a:tr h="370840">
                <a:tc>
                  <a:txBody>
                    <a:bodyPr/>
                    <a:lstStyle/>
                    <a:p>
                      <a:pPr algn="ctr"/>
                      <a:r>
                        <a:rPr lang="es-MX" b="1" dirty="0"/>
                        <a:t>Participante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Pasos realizados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Eficiencia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1108399740"/>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098754162"/>
                  </a:ext>
                </a:extLst>
              </a:tr>
              <a:tr h="370840">
                <a:tc>
                  <a:txBody>
                    <a:bodyPr/>
                    <a:lstStyle/>
                    <a:p>
                      <a:pPr algn="ctr"/>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r>
                        <a:rPr lang="es-MX"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980293078"/>
                  </a:ext>
                </a:extLst>
              </a:tr>
              <a:tr h="370840">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564086003"/>
                  </a:ext>
                </a:extLst>
              </a:tr>
              <a:tr h="370840">
                <a:tc>
                  <a:txBody>
                    <a:bodyPr/>
                    <a:lstStyle/>
                    <a:p>
                      <a:pPr algn="ctr"/>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r>
                        <a:rPr lang="es-MX"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652609076"/>
                  </a:ext>
                </a:extLst>
              </a:tr>
              <a:tr h="370840">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282243541"/>
                  </a:ext>
                </a:extLst>
              </a:tr>
            </a:tbl>
          </a:graphicData>
        </a:graphic>
      </p:graphicFrame>
    </p:spTree>
    <p:extLst>
      <p:ext uri="{BB962C8B-B14F-4D97-AF65-F5344CB8AC3E}">
        <p14:creationId xmlns:p14="http://schemas.microsoft.com/office/powerpoint/2010/main" val="853040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2315478" y="915342"/>
            <a:ext cx="7561044" cy="646331"/>
          </a:xfrm>
          <a:prstGeom prst="rect">
            <a:avLst/>
          </a:prstGeom>
          <a:noFill/>
        </p:spPr>
        <p:txBody>
          <a:bodyPr wrap="none" rtlCol="0">
            <a:spAutoFit/>
          </a:bodyPr>
          <a:lstStyle/>
          <a:p>
            <a:pPr algn="ctr"/>
            <a:r>
              <a:rPr lang="es-MX" sz="3600" b="1" dirty="0">
                <a:solidFill>
                  <a:srgbClr val="FF5555"/>
                </a:solidFill>
              </a:rPr>
              <a:t>Analizando los resultados de Eficiencia</a:t>
            </a:r>
          </a:p>
        </p:txBody>
      </p:sp>
      <p:sp>
        <p:nvSpPr>
          <p:cNvPr id="4" name="CuadroTexto 3">
            <a:extLst>
              <a:ext uri="{FF2B5EF4-FFF2-40B4-BE49-F238E27FC236}">
                <a16:creationId xmlns:a16="http://schemas.microsoft.com/office/drawing/2014/main" id="{C4FBF73F-DA8C-4DCC-8E40-144F788907E6}"/>
              </a:ext>
            </a:extLst>
          </p:cNvPr>
          <p:cNvSpPr txBox="1"/>
          <p:nvPr/>
        </p:nvSpPr>
        <p:spPr>
          <a:xfrm>
            <a:off x="1172304" y="1843950"/>
            <a:ext cx="9847384" cy="3170099"/>
          </a:xfrm>
          <a:prstGeom prst="rect">
            <a:avLst/>
          </a:prstGeom>
          <a:noFill/>
        </p:spPr>
        <p:txBody>
          <a:bodyPr wrap="square" rtlCol="0">
            <a:spAutoFit/>
          </a:bodyPr>
          <a:lstStyle/>
          <a:p>
            <a:pPr algn="just"/>
            <a:r>
              <a:rPr lang="es-MX" sz="2000" b="1" dirty="0">
                <a:solidFill>
                  <a:srgbClr val="FF5555"/>
                </a:solidFill>
              </a:rPr>
              <a:t>Eficiencia promedio</a:t>
            </a:r>
          </a:p>
          <a:p>
            <a:pPr algn="just"/>
            <a:r>
              <a:rPr lang="es-MX" sz="2000" dirty="0">
                <a:solidFill>
                  <a:srgbClr val="313131"/>
                </a:solidFill>
              </a:rPr>
              <a:t>Se procedió a calcular el promedio de los pasos realizados para completar la tarea de todos los participantes de la prueba.</a:t>
            </a:r>
          </a:p>
          <a:p>
            <a:pPr algn="just"/>
            <a:r>
              <a:rPr lang="es-MX" sz="2000" dirty="0">
                <a:solidFill>
                  <a:srgbClr val="313131"/>
                </a:solidFill>
              </a:rPr>
              <a:t>El resultado es el nivel de Eficiencia percibida por los participantes de la prueba.</a:t>
            </a:r>
          </a:p>
          <a:p>
            <a:pPr algn="just"/>
            <a:endParaRPr lang="es-MX" sz="2000" dirty="0">
              <a:solidFill>
                <a:srgbClr val="313131"/>
              </a:solidFill>
            </a:endParaRPr>
          </a:p>
          <a:p>
            <a:pPr algn="ctr"/>
            <a:r>
              <a:rPr lang="es-MX" sz="2000" b="1" dirty="0">
                <a:solidFill>
                  <a:srgbClr val="313131"/>
                </a:solidFill>
              </a:rPr>
              <a:t>Promedio de pasos = (11 + 12 + 14 + 15 + 12) / 5</a:t>
            </a:r>
          </a:p>
          <a:p>
            <a:pPr algn="ctr"/>
            <a:r>
              <a:rPr lang="es-MX" sz="2000" b="1" dirty="0">
                <a:solidFill>
                  <a:srgbClr val="313131"/>
                </a:solidFill>
              </a:rPr>
              <a:t>Promedio de pasos = 12.8 = 13</a:t>
            </a:r>
          </a:p>
          <a:p>
            <a:pPr algn="ctr"/>
            <a:endParaRPr lang="es-MX" sz="2000" b="1" dirty="0">
              <a:solidFill>
                <a:srgbClr val="313131"/>
              </a:solidFill>
            </a:endParaRPr>
          </a:p>
          <a:p>
            <a:r>
              <a:rPr lang="es-MX" sz="2000" dirty="0">
                <a:solidFill>
                  <a:srgbClr val="313131"/>
                </a:solidFill>
              </a:rPr>
              <a:t>Por lo tanto, de acuerdo a las categorías definidas en el plan de pruebas de usabilidad, el nivel de eficiencia del prototipo para agendar una cita para donar sangre es </a:t>
            </a:r>
            <a:r>
              <a:rPr lang="es-MX" sz="2000" b="1" dirty="0">
                <a:solidFill>
                  <a:srgbClr val="313131"/>
                </a:solidFill>
              </a:rPr>
              <a:t>“Aceptable”</a:t>
            </a:r>
            <a:r>
              <a:rPr lang="es-MX" sz="2000" dirty="0">
                <a:solidFill>
                  <a:srgbClr val="313131"/>
                </a:solidFill>
              </a:rPr>
              <a:t>.</a:t>
            </a:r>
          </a:p>
        </p:txBody>
      </p:sp>
      <p:graphicFrame>
        <p:nvGraphicFramePr>
          <p:cNvPr id="6" name="Tabla 6">
            <a:extLst>
              <a:ext uri="{FF2B5EF4-FFF2-40B4-BE49-F238E27FC236}">
                <a16:creationId xmlns:a16="http://schemas.microsoft.com/office/drawing/2014/main" id="{86A4FF73-E2A4-4894-AE3A-333B66C83FBE}"/>
              </a:ext>
            </a:extLst>
          </p:cNvPr>
          <p:cNvGraphicFramePr>
            <a:graphicFrameLocks noGrp="1"/>
          </p:cNvGraphicFramePr>
          <p:nvPr>
            <p:extLst>
              <p:ext uri="{D42A27DB-BD31-4B8C-83A1-F6EECF244321}">
                <p14:modId xmlns:p14="http://schemas.microsoft.com/office/powerpoint/2010/main" val="1426421988"/>
              </p:ext>
            </p:extLst>
          </p:nvPr>
        </p:nvGraphicFramePr>
        <p:xfrm>
          <a:off x="3757167" y="5289200"/>
          <a:ext cx="4876800" cy="741680"/>
        </p:xfrm>
        <a:graphic>
          <a:graphicData uri="http://schemas.openxmlformats.org/drawingml/2006/table">
            <a:tbl>
              <a:tblPr bandRow="1">
                <a:tableStyleId>{3C2FFA5D-87B4-456A-9821-1D502468CF0F}</a:tableStyleId>
              </a:tblPr>
              <a:tblGrid>
                <a:gridCol w="1625600">
                  <a:extLst>
                    <a:ext uri="{9D8B030D-6E8A-4147-A177-3AD203B41FA5}">
                      <a16:colId xmlns:a16="http://schemas.microsoft.com/office/drawing/2014/main" val="2845677804"/>
                    </a:ext>
                  </a:extLst>
                </a:gridCol>
                <a:gridCol w="1625600">
                  <a:extLst>
                    <a:ext uri="{9D8B030D-6E8A-4147-A177-3AD203B41FA5}">
                      <a16:colId xmlns:a16="http://schemas.microsoft.com/office/drawing/2014/main" val="4097060649"/>
                    </a:ext>
                  </a:extLst>
                </a:gridCol>
                <a:gridCol w="1625600">
                  <a:extLst>
                    <a:ext uri="{9D8B030D-6E8A-4147-A177-3AD203B41FA5}">
                      <a16:colId xmlns:a16="http://schemas.microsoft.com/office/drawing/2014/main" val="3820778974"/>
                    </a:ext>
                  </a:extLst>
                </a:gridCol>
              </a:tblGrid>
              <a:tr h="370840">
                <a:tc>
                  <a:txBody>
                    <a:bodyPr/>
                    <a:lstStyle/>
                    <a:p>
                      <a:pPr algn="ctr"/>
                      <a:r>
                        <a:rPr lang="es-MX" b="1" dirty="0"/>
                        <a:t>Inaceptable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Aceptable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3940055815"/>
                  </a:ext>
                </a:extLst>
              </a:tr>
              <a:tr h="370840">
                <a:tc>
                  <a:txBody>
                    <a:bodyPr/>
                    <a:lstStyle/>
                    <a:p>
                      <a:pPr algn="ctr"/>
                      <a:r>
                        <a:rPr lang="es-MX" dirty="0"/>
                        <a:t>x &gt;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11 &lt; x &lt;=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x =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372349403"/>
                  </a:ext>
                </a:extLst>
              </a:tr>
            </a:tbl>
          </a:graphicData>
        </a:graphic>
      </p:graphicFrame>
    </p:spTree>
    <p:extLst>
      <p:ext uri="{BB962C8B-B14F-4D97-AF65-F5344CB8AC3E}">
        <p14:creationId xmlns:p14="http://schemas.microsoft.com/office/powerpoint/2010/main" val="81920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2844691" y="915342"/>
            <a:ext cx="6502614" cy="646331"/>
          </a:xfrm>
          <a:prstGeom prst="rect">
            <a:avLst/>
          </a:prstGeom>
          <a:noFill/>
        </p:spPr>
        <p:txBody>
          <a:bodyPr wrap="none" rtlCol="0">
            <a:spAutoFit/>
          </a:bodyPr>
          <a:lstStyle/>
          <a:p>
            <a:pPr algn="ctr"/>
            <a:r>
              <a:rPr lang="es-MX" sz="3600" b="1" dirty="0">
                <a:solidFill>
                  <a:srgbClr val="FF5555"/>
                </a:solidFill>
              </a:rPr>
              <a:t>Analizando los resultados de SUS</a:t>
            </a:r>
          </a:p>
        </p:txBody>
      </p:sp>
      <p:graphicFrame>
        <p:nvGraphicFramePr>
          <p:cNvPr id="3" name="Tabla 5">
            <a:extLst>
              <a:ext uri="{FF2B5EF4-FFF2-40B4-BE49-F238E27FC236}">
                <a16:creationId xmlns:a16="http://schemas.microsoft.com/office/drawing/2014/main" id="{291506E0-DB4F-4EB4-9B00-8974AFAC954E}"/>
              </a:ext>
            </a:extLst>
          </p:cNvPr>
          <p:cNvGraphicFramePr>
            <a:graphicFrameLocks noGrp="1"/>
          </p:cNvGraphicFramePr>
          <p:nvPr>
            <p:extLst>
              <p:ext uri="{D42A27DB-BD31-4B8C-83A1-F6EECF244321}">
                <p14:modId xmlns:p14="http://schemas.microsoft.com/office/powerpoint/2010/main" val="3735500887"/>
              </p:ext>
            </p:extLst>
          </p:nvPr>
        </p:nvGraphicFramePr>
        <p:xfrm>
          <a:off x="2031997" y="1998759"/>
          <a:ext cx="8127999" cy="259588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4136517314"/>
                    </a:ext>
                  </a:extLst>
                </a:gridCol>
                <a:gridCol w="2709333">
                  <a:extLst>
                    <a:ext uri="{9D8B030D-6E8A-4147-A177-3AD203B41FA5}">
                      <a16:colId xmlns:a16="http://schemas.microsoft.com/office/drawing/2014/main" val="3409740909"/>
                    </a:ext>
                  </a:extLst>
                </a:gridCol>
                <a:gridCol w="2709333">
                  <a:extLst>
                    <a:ext uri="{9D8B030D-6E8A-4147-A177-3AD203B41FA5}">
                      <a16:colId xmlns:a16="http://schemas.microsoft.com/office/drawing/2014/main" val="320085646"/>
                    </a:ext>
                  </a:extLst>
                </a:gridCol>
              </a:tblGrid>
              <a:tr h="370840">
                <a:tc gridSpan="3">
                  <a:txBody>
                    <a:bodyPr/>
                    <a:lstStyle/>
                    <a:p>
                      <a:pPr algn="ctr"/>
                      <a:r>
                        <a:rPr lang="es-MX" b="1" dirty="0"/>
                        <a:t>Resultados de la métrica “SUS”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hMerge="1">
                  <a:txBody>
                    <a:bodyPr/>
                    <a:lstStyle/>
                    <a:p>
                      <a:pPr algn="ctr"/>
                      <a:endParaRPr lang="es-MX"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hMerge="1">
                  <a:txBody>
                    <a:bodyPr/>
                    <a:lstStyle/>
                    <a:p>
                      <a:pPr algn="ctr"/>
                      <a:endParaRPr lang="es-MX"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575660766"/>
                  </a:ext>
                </a:extLst>
              </a:tr>
              <a:tr h="370840">
                <a:tc>
                  <a:txBody>
                    <a:bodyPr/>
                    <a:lstStyle/>
                    <a:p>
                      <a:pPr algn="ctr"/>
                      <a:r>
                        <a:rPr lang="es-MX" b="1" dirty="0"/>
                        <a:t>Participante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Valor de SUS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Usabilidad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1108399740"/>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098754162"/>
                  </a:ext>
                </a:extLst>
              </a:tr>
              <a:tr h="370840">
                <a:tc>
                  <a:txBody>
                    <a:bodyPr/>
                    <a:lstStyle/>
                    <a:p>
                      <a:pPr algn="ctr"/>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dirty="0"/>
                        <a:t>82.5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r>
                        <a:rPr lang="es-MX"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980293078"/>
                  </a:ext>
                </a:extLst>
              </a:tr>
              <a:tr h="370840">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564086003"/>
                  </a:ext>
                </a:extLst>
              </a:tr>
              <a:tr h="370840">
                <a:tc>
                  <a:txBody>
                    <a:bodyPr/>
                    <a:lstStyle/>
                    <a:p>
                      <a:pPr algn="ctr"/>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dirty="0"/>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r>
                        <a:rPr lang="es-MX"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652609076"/>
                  </a:ext>
                </a:extLst>
              </a:tr>
              <a:tr h="370840">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r>
                        <a:rPr lang="es-MX"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282243541"/>
                  </a:ext>
                </a:extLst>
              </a:tr>
            </a:tbl>
          </a:graphicData>
        </a:graphic>
      </p:graphicFrame>
      <p:graphicFrame>
        <p:nvGraphicFramePr>
          <p:cNvPr id="4" name="Tabla 6">
            <a:extLst>
              <a:ext uri="{FF2B5EF4-FFF2-40B4-BE49-F238E27FC236}">
                <a16:creationId xmlns:a16="http://schemas.microsoft.com/office/drawing/2014/main" id="{47E5B8C8-8F05-4DDA-B5DE-C181176D72AC}"/>
              </a:ext>
            </a:extLst>
          </p:cNvPr>
          <p:cNvGraphicFramePr>
            <a:graphicFrameLocks noGrp="1"/>
          </p:cNvGraphicFramePr>
          <p:nvPr>
            <p:extLst>
              <p:ext uri="{D42A27DB-BD31-4B8C-83A1-F6EECF244321}">
                <p14:modId xmlns:p14="http://schemas.microsoft.com/office/powerpoint/2010/main" val="1270988444"/>
              </p:ext>
            </p:extLst>
          </p:nvPr>
        </p:nvGraphicFramePr>
        <p:xfrm>
          <a:off x="2031996" y="5031725"/>
          <a:ext cx="8128000" cy="741680"/>
        </p:xfrm>
        <a:graphic>
          <a:graphicData uri="http://schemas.openxmlformats.org/drawingml/2006/table">
            <a:tbl>
              <a:tblPr bandRow="1">
                <a:tableStyleId>{3C2FFA5D-87B4-456A-9821-1D502468CF0F}</a:tableStyleId>
              </a:tblPr>
              <a:tblGrid>
                <a:gridCol w="1625600">
                  <a:extLst>
                    <a:ext uri="{9D8B030D-6E8A-4147-A177-3AD203B41FA5}">
                      <a16:colId xmlns:a16="http://schemas.microsoft.com/office/drawing/2014/main" val="2845677804"/>
                    </a:ext>
                  </a:extLst>
                </a:gridCol>
                <a:gridCol w="1625600">
                  <a:extLst>
                    <a:ext uri="{9D8B030D-6E8A-4147-A177-3AD203B41FA5}">
                      <a16:colId xmlns:a16="http://schemas.microsoft.com/office/drawing/2014/main" val="4097060649"/>
                    </a:ext>
                  </a:extLst>
                </a:gridCol>
                <a:gridCol w="1625600">
                  <a:extLst>
                    <a:ext uri="{9D8B030D-6E8A-4147-A177-3AD203B41FA5}">
                      <a16:colId xmlns:a16="http://schemas.microsoft.com/office/drawing/2014/main" val="3820778974"/>
                    </a:ext>
                  </a:extLst>
                </a:gridCol>
                <a:gridCol w="1625600">
                  <a:extLst>
                    <a:ext uri="{9D8B030D-6E8A-4147-A177-3AD203B41FA5}">
                      <a16:colId xmlns:a16="http://schemas.microsoft.com/office/drawing/2014/main" val="3011041112"/>
                    </a:ext>
                  </a:extLst>
                </a:gridCol>
                <a:gridCol w="1625600">
                  <a:extLst>
                    <a:ext uri="{9D8B030D-6E8A-4147-A177-3AD203B41FA5}">
                      <a16:colId xmlns:a16="http://schemas.microsoft.com/office/drawing/2014/main" val="1081931919"/>
                    </a:ext>
                  </a:extLst>
                </a:gridCol>
              </a:tblGrid>
              <a:tr h="370840">
                <a:tc>
                  <a:txBody>
                    <a:bodyPr/>
                    <a:lstStyle/>
                    <a:p>
                      <a:pPr algn="ctr"/>
                      <a:r>
                        <a:rPr lang="es-MX" b="1" dirty="0"/>
                        <a:t>Terrible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Pobre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3940055815"/>
                  </a:ext>
                </a:extLst>
              </a:tr>
              <a:tr h="370840">
                <a:tc>
                  <a:txBody>
                    <a:bodyPr/>
                    <a:lstStyle/>
                    <a:p>
                      <a:pPr algn="ctr"/>
                      <a:r>
                        <a:rPr lang="es-MX" dirty="0"/>
                        <a:t>0 &lt; x &lt;=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35 &lt; x &lt;=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50 &lt; x &lt;=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70 &lt; x &lt;=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90 &lt; x &lt;=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372349403"/>
                  </a:ext>
                </a:extLst>
              </a:tr>
            </a:tbl>
          </a:graphicData>
        </a:graphic>
      </p:graphicFrame>
    </p:spTree>
    <p:extLst>
      <p:ext uri="{BB962C8B-B14F-4D97-AF65-F5344CB8AC3E}">
        <p14:creationId xmlns:p14="http://schemas.microsoft.com/office/powerpoint/2010/main" val="352340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DD45D17-7E04-48A2-9700-3EA3D90A5B7D}"/>
              </a:ext>
            </a:extLst>
          </p:cNvPr>
          <p:cNvSpPr txBox="1"/>
          <p:nvPr/>
        </p:nvSpPr>
        <p:spPr>
          <a:xfrm>
            <a:off x="1172308" y="966787"/>
            <a:ext cx="9847384" cy="4924425"/>
          </a:xfrm>
          <a:prstGeom prst="rect">
            <a:avLst/>
          </a:prstGeom>
          <a:noFill/>
        </p:spPr>
        <p:txBody>
          <a:bodyPr wrap="square" rtlCol="0">
            <a:spAutoFit/>
          </a:bodyPr>
          <a:lstStyle/>
          <a:p>
            <a:pPr algn="just"/>
            <a:r>
              <a:rPr lang="es-MX" sz="4000" dirty="0">
                <a:solidFill>
                  <a:srgbClr val="FF5555"/>
                </a:solidFill>
              </a:rPr>
              <a:t>5,000,000</a:t>
            </a:r>
          </a:p>
          <a:p>
            <a:pPr algn="just"/>
            <a:r>
              <a:rPr lang="es-MX" sz="2600" dirty="0">
                <a:solidFill>
                  <a:srgbClr val="313131"/>
                </a:solidFill>
              </a:rPr>
              <a:t>Es la cantidad de donaciones de sangre voluntarias a las que debe aspirar un país anualmente según la OMS.</a:t>
            </a:r>
          </a:p>
          <a:p>
            <a:pPr algn="just"/>
            <a:endParaRPr lang="es-MX" sz="2600" dirty="0">
              <a:solidFill>
                <a:srgbClr val="313131"/>
              </a:solidFill>
            </a:endParaRPr>
          </a:p>
          <a:p>
            <a:pPr algn="just"/>
            <a:r>
              <a:rPr lang="es-MX" sz="4000" dirty="0">
                <a:solidFill>
                  <a:srgbClr val="FF0000"/>
                </a:solidFill>
              </a:rPr>
              <a:t>1,700,000</a:t>
            </a:r>
          </a:p>
          <a:p>
            <a:pPr algn="just"/>
            <a:r>
              <a:rPr lang="es-MX" sz="2600" dirty="0">
                <a:solidFill>
                  <a:srgbClr val="313131"/>
                </a:solidFill>
              </a:rPr>
              <a:t>Es la cantidad de donaciones de sangre voluntarias que consiguió México en el año 2017.</a:t>
            </a:r>
          </a:p>
          <a:p>
            <a:pPr algn="just"/>
            <a:endParaRPr lang="es-MX" sz="2600" dirty="0">
              <a:solidFill>
                <a:srgbClr val="313131"/>
              </a:solidFill>
            </a:endParaRPr>
          </a:p>
          <a:p>
            <a:pPr algn="just"/>
            <a:r>
              <a:rPr lang="es-MX" sz="4000" dirty="0">
                <a:solidFill>
                  <a:srgbClr val="FF0000"/>
                </a:solidFill>
              </a:rPr>
              <a:t>5%</a:t>
            </a:r>
          </a:p>
          <a:p>
            <a:pPr algn="just"/>
            <a:r>
              <a:rPr lang="es-MX" sz="2600" dirty="0">
                <a:solidFill>
                  <a:srgbClr val="313131"/>
                </a:solidFill>
              </a:rPr>
              <a:t>Es el porcentaje de donaciones de sangre altruistas en México.</a:t>
            </a:r>
          </a:p>
        </p:txBody>
      </p:sp>
    </p:spTree>
    <p:extLst>
      <p:ext uri="{BB962C8B-B14F-4D97-AF65-F5344CB8AC3E}">
        <p14:creationId xmlns:p14="http://schemas.microsoft.com/office/powerpoint/2010/main" val="2587114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2844691" y="915342"/>
            <a:ext cx="6502614" cy="646331"/>
          </a:xfrm>
          <a:prstGeom prst="rect">
            <a:avLst/>
          </a:prstGeom>
          <a:noFill/>
        </p:spPr>
        <p:txBody>
          <a:bodyPr wrap="none" rtlCol="0">
            <a:spAutoFit/>
          </a:bodyPr>
          <a:lstStyle/>
          <a:p>
            <a:pPr algn="ctr"/>
            <a:r>
              <a:rPr lang="es-MX" sz="3600" b="1" dirty="0">
                <a:solidFill>
                  <a:srgbClr val="FF5555"/>
                </a:solidFill>
              </a:rPr>
              <a:t>Analizando los resultados de SUS</a:t>
            </a:r>
          </a:p>
        </p:txBody>
      </p:sp>
      <p:sp>
        <p:nvSpPr>
          <p:cNvPr id="4" name="CuadroTexto 3">
            <a:extLst>
              <a:ext uri="{FF2B5EF4-FFF2-40B4-BE49-F238E27FC236}">
                <a16:creationId xmlns:a16="http://schemas.microsoft.com/office/drawing/2014/main" id="{C4FBF73F-DA8C-4DCC-8E40-144F788907E6}"/>
              </a:ext>
            </a:extLst>
          </p:cNvPr>
          <p:cNvSpPr txBox="1"/>
          <p:nvPr/>
        </p:nvSpPr>
        <p:spPr>
          <a:xfrm>
            <a:off x="1172304" y="1950164"/>
            <a:ext cx="9847384" cy="2862322"/>
          </a:xfrm>
          <a:prstGeom prst="rect">
            <a:avLst/>
          </a:prstGeom>
          <a:noFill/>
        </p:spPr>
        <p:txBody>
          <a:bodyPr wrap="square" rtlCol="0">
            <a:spAutoFit/>
          </a:bodyPr>
          <a:lstStyle/>
          <a:p>
            <a:pPr algn="just"/>
            <a:r>
              <a:rPr lang="es-MX" sz="2000" dirty="0">
                <a:solidFill>
                  <a:srgbClr val="313131"/>
                </a:solidFill>
              </a:rPr>
              <a:t>Se procedió a calcular el valor promedio de los resultados del valor de SUS obtenido por los participantes de la prueba.</a:t>
            </a:r>
          </a:p>
          <a:p>
            <a:pPr algn="just"/>
            <a:r>
              <a:rPr lang="es-MX" sz="2000" dirty="0">
                <a:solidFill>
                  <a:srgbClr val="313131"/>
                </a:solidFill>
              </a:rPr>
              <a:t>El resultado es el nivel de usabilidad percibida por los participantes de la prueba.</a:t>
            </a:r>
          </a:p>
          <a:p>
            <a:pPr algn="just"/>
            <a:endParaRPr lang="es-MX" sz="2000" dirty="0">
              <a:solidFill>
                <a:srgbClr val="313131"/>
              </a:solidFill>
            </a:endParaRPr>
          </a:p>
          <a:p>
            <a:pPr algn="ctr"/>
            <a:r>
              <a:rPr lang="es-MX" sz="2000" b="1" dirty="0">
                <a:solidFill>
                  <a:srgbClr val="313131"/>
                </a:solidFill>
              </a:rPr>
              <a:t>Promedio de SUS = (97.5 + 82.5 + 87.5 + 75 + 92.5) / 5</a:t>
            </a:r>
          </a:p>
          <a:p>
            <a:pPr algn="ctr"/>
            <a:r>
              <a:rPr lang="es-MX" sz="2000" b="1" dirty="0">
                <a:solidFill>
                  <a:srgbClr val="313131"/>
                </a:solidFill>
              </a:rPr>
              <a:t>Promedio de SUS = 87</a:t>
            </a:r>
          </a:p>
          <a:p>
            <a:pPr algn="ctr"/>
            <a:endParaRPr lang="es-MX" sz="2000" b="1" dirty="0">
              <a:solidFill>
                <a:srgbClr val="313131"/>
              </a:solidFill>
            </a:endParaRPr>
          </a:p>
          <a:p>
            <a:r>
              <a:rPr lang="es-MX" sz="2000" dirty="0">
                <a:solidFill>
                  <a:srgbClr val="313131"/>
                </a:solidFill>
              </a:rPr>
              <a:t>Por lo tanto, de acuerdo a las categorías definidas en el plan de pruebas de usabilidad, el nivel de usabilidad del prototipo para agendar una cita para donar sangre es </a:t>
            </a:r>
            <a:r>
              <a:rPr lang="es-MX" sz="2000" b="1" dirty="0">
                <a:solidFill>
                  <a:srgbClr val="313131"/>
                </a:solidFill>
              </a:rPr>
              <a:t>“Bueno”</a:t>
            </a:r>
            <a:r>
              <a:rPr lang="es-MX" sz="2000" dirty="0">
                <a:solidFill>
                  <a:srgbClr val="313131"/>
                </a:solidFill>
              </a:rPr>
              <a:t>.</a:t>
            </a:r>
          </a:p>
        </p:txBody>
      </p:sp>
      <p:graphicFrame>
        <p:nvGraphicFramePr>
          <p:cNvPr id="5" name="Tabla 6">
            <a:extLst>
              <a:ext uri="{FF2B5EF4-FFF2-40B4-BE49-F238E27FC236}">
                <a16:creationId xmlns:a16="http://schemas.microsoft.com/office/drawing/2014/main" id="{B2DEF5F9-D831-45D8-A6B0-260866FE8A5A}"/>
              </a:ext>
            </a:extLst>
          </p:cNvPr>
          <p:cNvGraphicFramePr>
            <a:graphicFrameLocks noGrp="1"/>
          </p:cNvGraphicFramePr>
          <p:nvPr>
            <p:extLst>
              <p:ext uri="{D42A27DB-BD31-4B8C-83A1-F6EECF244321}">
                <p14:modId xmlns:p14="http://schemas.microsoft.com/office/powerpoint/2010/main" val="1414714696"/>
              </p:ext>
            </p:extLst>
          </p:nvPr>
        </p:nvGraphicFramePr>
        <p:xfrm>
          <a:off x="2031996" y="5200978"/>
          <a:ext cx="8128000" cy="741680"/>
        </p:xfrm>
        <a:graphic>
          <a:graphicData uri="http://schemas.openxmlformats.org/drawingml/2006/table">
            <a:tbl>
              <a:tblPr bandRow="1">
                <a:tableStyleId>{3C2FFA5D-87B4-456A-9821-1D502468CF0F}</a:tableStyleId>
              </a:tblPr>
              <a:tblGrid>
                <a:gridCol w="1625600">
                  <a:extLst>
                    <a:ext uri="{9D8B030D-6E8A-4147-A177-3AD203B41FA5}">
                      <a16:colId xmlns:a16="http://schemas.microsoft.com/office/drawing/2014/main" val="2845677804"/>
                    </a:ext>
                  </a:extLst>
                </a:gridCol>
                <a:gridCol w="1625600">
                  <a:extLst>
                    <a:ext uri="{9D8B030D-6E8A-4147-A177-3AD203B41FA5}">
                      <a16:colId xmlns:a16="http://schemas.microsoft.com/office/drawing/2014/main" val="4097060649"/>
                    </a:ext>
                  </a:extLst>
                </a:gridCol>
                <a:gridCol w="1625600">
                  <a:extLst>
                    <a:ext uri="{9D8B030D-6E8A-4147-A177-3AD203B41FA5}">
                      <a16:colId xmlns:a16="http://schemas.microsoft.com/office/drawing/2014/main" val="3820778974"/>
                    </a:ext>
                  </a:extLst>
                </a:gridCol>
                <a:gridCol w="1625600">
                  <a:extLst>
                    <a:ext uri="{9D8B030D-6E8A-4147-A177-3AD203B41FA5}">
                      <a16:colId xmlns:a16="http://schemas.microsoft.com/office/drawing/2014/main" val="3011041112"/>
                    </a:ext>
                  </a:extLst>
                </a:gridCol>
                <a:gridCol w="1625600">
                  <a:extLst>
                    <a:ext uri="{9D8B030D-6E8A-4147-A177-3AD203B41FA5}">
                      <a16:colId xmlns:a16="http://schemas.microsoft.com/office/drawing/2014/main" val="1081931919"/>
                    </a:ext>
                  </a:extLst>
                </a:gridCol>
              </a:tblGrid>
              <a:tr h="370840">
                <a:tc>
                  <a:txBody>
                    <a:bodyPr/>
                    <a:lstStyle/>
                    <a:p>
                      <a:pPr algn="ctr"/>
                      <a:r>
                        <a:rPr lang="es-MX" b="1" dirty="0"/>
                        <a:t>Terrible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Pobre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Bueno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Excelente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3940055815"/>
                  </a:ext>
                </a:extLst>
              </a:tr>
              <a:tr h="370840">
                <a:tc>
                  <a:txBody>
                    <a:bodyPr/>
                    <a:lstStyle/>
                    <a:p>
                      <a:pPr algn="ctr"/>
                      <a:r>
                        <a:rPr lang="es-MX" dirty="0"/>
                        <a:t>0 &lt; x &lt;=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35 &lt; x &lt;=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50 &lt; x &lt;=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70 &lt; x &lt;=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90 &lt; x &lt;=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372349403"/>
                  </a:ext>
                </a:extLst>
              </a:tr>
            </a:tbl>
          </a:graphicData>
        </a:graphic>
      </p:graphicFrame>
    </p:spTree>
    <p:extLst>
      <p:ext uri="{BB962C8B-B14F-4D97-AF65-F5344CB8AC3E}">
        <p14:creationId xmlns:p14="http://schemas.microsoft.com/office/powerpoint/2010/main" val="1837453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2020654" y="915342"/>
            <a:ext cx="8150694" cy="646331"/>
          </a:xfrm>
          <a:prstGeom prst="rect">
            <a:avLst/>
          </a:prstGeom>
          <a:noFill/>
        </p:spPr>
        <p:txBody>
          <a:bodyPr wrap="none" rtlCol="0">
            <a:spAutoFit/>
          </a:bodyPr>
          <a:lstStyle/>
          <a:p>
            <a:pPr algn="ctr"/>
            <a:r>
              <a:rPr lang="es-MX" sz="3600" b="1" dirty="0">
                <a:solidFill>
                  <a:srgbClr val="FF5555"/>
                </a:solidFill>
              </a:rPr>
              <a:t>Analizando los resultados de comentarios</a:t>
            </a:r>
          </a:p>
        </p:txBody>
      </p:sp>
      <p:graphicFrame>
        <p:nvGraphicFramePr>
          <p:cNvPr id="6" name="Tabla 5">
            <a:extLst>
              <a:ext uri="{FF2B5EF4-FFF2-40B4-BE49-F238E27FC236}">
                <a16:creationId xmlns:a16="http://schemas.microsoft.com/office/drawing/2014/main" id="{253A8360-133F-411D-A7A3-FCDEAD40F034}"/>
              </a:ext>
            </a:extLst>
          </p:cNvPr>
          <p:cNvGraphicFramePr>
            <a:graphicFrameLocks noGrp="1"/>
          </p:cNvGraphicFramePr>
          <p:nvPr>
            <p:extLst>
              <p:ext uri="{D42A27DB-BD31-4B8C-83A1-F6EECF244321}">
                <p14:modId xmlns:p14="http://schemas.microsoft.com/office/powerpoint/2010/main" val="3291854762"/>
              </p:ext>
            </p:extLst>
          </p:nvPr>
        </p:nvGraphicFramePr>
        <p:xfrm>
          <a:off x="2031996" y="2078271"/>
          <a:ext cx="8127999" cy="340360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4136517314"/>
                    </a:ext>
                  </a:extLst>
                </a:gridCol>
                <a:gridCol w="5418666">
                  <a:extLst>
                    <a:ext uri="{9D8B030D-6E8A-4147-A177-3AD203B41FA5}">
                      <a16:colId xmlns:a16="http://schemas.microsoft.com/office/drawing/2014/main" val="3409740909"/>
                    </a:ext>
                  </a:extLst>
                </a:gridCol>
              </a:tblGrid>
              <a:tr h="370840">
                <a:tc gridSpan="2">
                  <a:txBody>
                    <a:bodyPr/>
                    <a:lstStyle/>
                    <a:p>
                      <a:pPr algn="ctr"/>
                      <a:r>
                        <a:rPr lang="es-MX" b="1" dirty="0"/>
                        <a:t>Tabla de comentarios recibidos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hMerge="1">
                  <a:txBody>
                    <a:bodyPr/>
                    <a:lstStyle/>
                    <a:p>
                      <a:pPr algn="ctr"/>
                      <a:endParaRPr lang="es-MX"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575660766"/>
                  </a:ext>
                </a:extLst>
              </a:tr>
              <a:tr h="370840">
                <a:tc>
                  <a:txBody>
                    <a:bodyPr/>
                    <a:lstStyle/>
                    <a:p>
                      <a:pPr algn="ctr"/>
                      <a:r>
                        <a:rPr lang="es-MX" b="1" dirty="0"/>
                        <a:t>Participante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ctr"/>
                      <a:r>
                        <a:rPr lang="es-MX" b="1" dirty="0"/>
                        <a:t>Comentario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1108399740"/>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a:r>
                        <a:rPr lang="es-MX" dirty="0"/>
                        <a:t>“La aplicación es fácil de usar, pero sería mejor si fuera más colorida o con más decoraciones”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098754162"/>
                  </a:ext>
                </a:extLst>
              </a:tr>
              <a:tr h="370840">
                <a:tc>
                  <a:txBody>
                    <a:bodyPr/>
                    <a:lstStyle/>
                    <a:p>
                      <a:pPr algn="ctr"/>
                      <a:r>
                        <a:rPr lang="es-MX"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l"/>
                      <a:r>
                        <a:rPr lang="es-MX" dirty="0"/>
                        <a:t>“La aplicación se ve bien”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980293078"/>
                  </a:ext>
                </a:extLst>
              </a:tr>
              <a:tr h="370840">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a:r>
                        <a:rPr lang="es-MX" dirty="0"/>
                        <a:t>“Está bien, pero quedaría mejor si le agregaran animaciones y más color”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564086003"/>
                  </a:ext>
                </a:extLst>
              </a:tr>
              <a:tr h="370840">
                <a:tc>
                  <a:txBody>
                    <a:bodyPr/>
                    <a:lstStyle/>
                    <a:p>
                      <a:pPr algn="ctr"/>
                      <a:r>
                        <a:rPr lang="es-MX"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tc>
                  <a:txBody>
                    <a:bodyPr/>
                    <a:lstStyle/>
                    <a:p>
                      <a:pPr algn="l"/>
                      <a:r>
                        <a:rPr lang="es-MX" dirty="0"/>
                        <a:t>“Le falta personalidad, se siente algo 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CDC"/>
                    </a:solidFill>
                  </a:tcPr>
                </a:tc>
                <a:extLst>
                  <a:ext uri="{0D108BD9-81ED-4DB2-BD59-A6C34878D82A}">
                    <a16:rowId xmlns:a16="http://schemas.microsoft.com/office/drawing/2014/main" val="2652609076"/>
                  </a:ext>
                </a:extLst>
              </a:tr>
              <a:tr h="370840">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a:r>
                        <a:rPr lang="es-MX" dirty="0"/>
                        <a:t>“Es agradable y algo minimalista, pero tal vez algo más de color le vendría bien”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282243541"/>
                  </a:ext>
                </a:extLst>
              </a:tr>
            </a:tbl>
          </a:graphicData>
        </a:graphic>
      </p:graphicFrame>
    </p:spTree>
    <p:extLst>
      <p:ext uri="{BB962C8B-B14F-4D97-AF65-F5344CB8AC3E}">
        <p14:creationId xmlns:p14="http://schemas.microsoft.com/office/powerpoint/2010/main" val="1960830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7527FB-9533-4050-9851-AC28192BFACD}"/>
              </a:ext>
            </a:extLst>
          </p:cNvPr>
          <p:cNvSpPr txBox="1"/>
          <p:nvPr/>
        </p:nvSpPr>
        <p:spPr>
          <a:xfrm>
            <a:off x="3558026" y="915342"/>
            <a:ext cx="5075941" cy="646331"/>
          </a:xfrm>
          <a:prstGeom prst="rect">
            <a:avLst/>
          </a:prstGeom>
          <a:noFill/>
        </p:spPr>
        <p:txBody>
          <a:bodyPr wrap="none" rtlCol="0">
            <a:spAutoFit/>
          </a:bodyPr>
          <a:lstStyle/>
          <a:p>
            <a:pPr algn="ctr"/>
            <a:r>
              <a:rPr lang="es-MX" sz="3600" b="1" dirty="0">
                <a:solidFill>
                  <a:srgbClr val="FF5555"/>
                </a:solidFill>
              </a:rPr>
              <a:t>Analizando los resultados</a:t>
            </a:r>
          </a:p>
        </p:txBody>
      </p:sp>
      <p:sp>
        <p:nvSpPr>
          <p:cNvPr id="4" name="CuadroTexto 3">
            <a:extLst>
              <a:ext uri="{FF2B5EF4-FFF2-40B4-BE49-F238E27FC236}">
                <a16:creationId xmlns:a16="http://schemas.microsoft.com/office/drawing/2014/main" id="{C4FBF73F-DA8C-4DCC-8E40-144F788907E6}"/>
              </a:ext>
            </a:extLst>
          </p:cNvPr>
          <p:cNvSpPr txBox="1"/>
          <p:nvPr/>
        </p:nvSpPr>
        <p:spPr>
          <a:xfrm>
            <a:off x="1172304" y="2069433"/>
            <a:ext cx="9847384" cy="2923877"/>
          </a:xfrm>
          <a:prstGeom prst="rect">
            <a:avLst/>
          </a:prstGeom>
          <a:noFill/>
        </p:spPr>
        <p:txBody>
          <a:bodyPr wrap="square" rtlCol="0">
            <a:spAutoFit/>
          </a:bodyPr>
          <a:lstStyle/>
          <a:p>
            <a:pPr algn="just"/>
            <a:r>
              <a:rPr lang="es-MX" sz="2400" b="1" dirty="0">
                <a:solidFill>
                  <a:srgbClr val="FF5555"/>
                </a:solidFill>
              </a:rPr>
              <a:t>Conclusiones de la prueba</a:t>
            </a:r>
          </a:p>
          <a:p>
            <a:pPr algn="just"/>
            <a:r>
              <a:rPr lang="es-MX" sz="2000" dirty="0">
                <a:solidFill>
                  <a:srgbClr val="313131"/>
                </a:solidFill>
              </a:rPr>
              <a:t>El equipo concluyo que el prototipo tiene un buen nivel de usabilidad de acuerdo a la métrica SUS y que es intuitivo y fácil de usar de acuerdo a la métrica de Eficiencia. Sin embargo, de acuerdo a los comentarios obtenidos se concluyó que el diseño del prototipo si bien es funcional y fácil de usar, carece de personalidad propia y se siente simple, por lo que las áreas de mejora del diseño del prototipo se encuentran en darle mas personalidad haciendo que tenga un diseño más colorido y animado. A raíz de esto el equipo modificó el prototipo de mediana fidelidad para agregarle un poco más de color, como se explico en el desarrollo de la solución.</a:t>
            </a:r>
          </a:p>
        </p:txBody>
      </p:sp>
    </p:spTree>
    <p:extLst>
      <p:ext uri="{BB962C8B-B14F-4D97-AF65-F5344CB8AC3E}">
        <p14:creationId xmlns:p14="http://schemas.microsoft.com/office/powerpoint/2010/main" val="181453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B10DC38-35EA-43E7-A198-C565F60419E0}"/>
              </a:ext>
            </a:extLst>
          </p:cNvPr>
          <p:cNvPicPr>
            <a:picLocks noChangeAspect="1"/>
          </p:cNvPicPr>
          <p:nvPr/>
        </p:nvPicPr>
        <p:blipFill>
          <a:blip r:embed="rId3"/>
          <a:stretch>
            <a:fillRect/>
          </a:stretch>
        </p:blipFill>
        <p:spPr>
          <a:xfrm>
            <a:off x="7066721" y="2571306"/>
            <a:ext cx="4104907" cy="4104907"/>
          </a:xfrm>
          <a:prstGeom prst="rect">
            <a:avLst/>
          </a:prstGeom>
        </p:spPr>
      </p:pic>
      <p:sp>
        <p:nvSpPr>
          <p:cNvPr id="9" name="CuadroTexto 8">
            <a:extLst>
              <a:ext uri="{FF2B5EF4-FFF2-40B4-BE49-F238E27FC236}">
                <a16:creationId xmlns:a16="http://schemas.microsoft.com/office/drawing/2014/main" id="{6B33FA22-5E51-499E-ACA1-1CD7AAB936A5}"/>
              </a:ext>
            </a:extLst>
          </p:cNvPr>
          <p:cNvSpPr txBox="1"/>
          <p:nvPr/>
        </p:nvSpPr>
        <p:spPr>
          <a:xfrm>
            <a:off x="8370542" y="940090"/>
            <a:ext cx="2274983"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04.</a:t>
            </a:r>
          </a:p>
        </p:txBody>
      </p:sp>
      <p:sp>
        <p:nvSpPr>
          <p:cNvPr id="10" name="CuadroTexto 9">
            <a:extLst>
              <a:ext uri="{FF2B5EF4-FFF2-40B4-BE49-F238E27FC236}">
                <a16:creationId xmlns:a16="http://schemas.microsoft.com/office/drawing/2014/main" id="{FF53527B-AEF7-4062-A443-8B6BA148C9FE}"/>
              </a:ext>
            </a:extLst>
          </p:cNvPr>
          <p:cNvSpPr txBox="1"/>
          <p:nvPr/>
        </p:nvSpPr>
        <p:spPr>
          <a:xfrm>
            <a:off x="708602" y="2459504"/>
            <a:ext cx="5650011"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Organización del equipo</a:t>
            </a:r>
          </a:p>
        </p:txBody>
      </p:sp>
    </p:spTree>
    <p:extLst>
      <p:ext uri="{BB962C8B-B14F-4D97-AF65-F5344CB8AC3E}">
        <p14:creationId xmlns:p14="http://schemas.microsoft.com/office/powerpoint/2010/main" val="1566958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F282232-2969-43FE-85D9-034887288C8B}"/>
              </a:ext>
            </a:extLst>
          </p:cNvPr>
          <p:cNvSpPr txBox="1"/>
          <p:nvPr/>
        </p:nvSpPr>
        <p:spPr>
          <a:xfrm>
            <a:off x="3691300" y="1021359"/>
            <a:ext cx="4809458" cy="646331"/>
          </a:xfrm>
          <a:prstGeom prst="rect">
            <a:avLst/>
          </a:prstGeom>
          <a:noFill/>
        </p:spPr>
        <p:txBody>
          <a:bodyPr wrap="none" rtlCol="0">
            <a:spAutoFit/>
          </a:bodyPr>
          <a:lstStyle/>
          <a:p>
            <a:pPr algn="ctr"/>
            <a:r>
              <a:rPr lang="es-MX" sz="3600" b="1" dirty="0">
                <a:solidFill>
                  <a:srgbClr val="FF5555"/>
                </a:solidFill>
              </a:rPr>
              <a:t>Organización del equipo</a:t>
            </a:r>
          </a:p>
        </p:txBody>
      </p:sp>
      <p:sp>
        <p:nvSpPr>
          <p:cNvPr id="3" name="CuadroTexto 2">
            <a:extLst>
              <a:ext uri="{FF2B5EF4-FFF2-40B4-BE49-F238E27FC236}">
                <a16:creationId xmlns:a16="http://schemas.microsoft.com/office/drawing/2014/main" id="{87FFCED3-72AD-4834-8F0C-86AC557C7699}"/>
              </a:ext>
            </a:extLst>
          </p:cNvPr>
          <p:cNvSpPr txBox="1"/>
          <p:nvPr/>
        </p:nvSpPr>
        <p:spPr>
          <a:xfrm>
            <a:off x="1172307" y="1886625"/>
            <a:ext cx="9847384" cy="1323439"/>
          </a:xfrm>
          <a:prstGeom prst="rect">
            <a:avLst/>
          </a:prstGeom>
          <a:noFill/>
        </p:spPr>
        <p:txBody>
          <a:bodyPr wrap="square" rtlCol="0">
            <a:spAutoFit/>
          </a:bodyPr>
          <a:lstStyle/>
          <a:p>
            <a:pPr algn="just"/>
            <a:r>
              <a:rPr lang="es-MX" sz="2000" dirty="0">
                <a:solidFill>
                  <a:srgbClr val="313131"/>
                </a:solidFill>
              </a:rPr>
              <a:t>Se designaron roles a todos los miembros del equipo. Se decidió que cada miembro del equipo se enfocaría a las responsabilidades de su rol siempre que fuera posible, pero que de requerirse, los miembros del equipo participarían en actividades en conjunto sin importar cual fuera el rol asignado de cada uno. </a:t>
            </a:r>
          </a:p>
        </p:txBody>
      </p:sp>
      <p:graphicFrame>
        <p:nvGraphicFramePr>
          <p:cNvPr id="8" name="Tabla 5">
            <a:extLst>
              <a:ext uri="{FF2B5EF4-FFF2-40B4-BE49-F238E27FC236}">
                <a16:creationId xmlns:a16="http://schemas.microsoft.com/office/drawing/2014/main" id="{2F218672-E9BF-48C9-85B0-62BC4FBC2ACC}"/>
              </a:ext>
            </a:extLst>
          </p:cNvPr>
          <p:cNvGraphicFramePr>
            <a:graphicFrameLocks noGrp="1"/>
          </p:cNvGraphicFramePr>
          <p:nvPr>
            <p:extLst>
              <p:ext uri="{D42A27DB-BD31-4B8C-83A1-F6EECF244321}">
                <p14:modId xmlns:p14="http://schemas.microsoft.com/office/powerpoint/2010/main" val="1322963737"/>
              </p:ext>
            </p:extLst>
          </p:nvPr>
        </p:nvGraphicFramePr>
        <p:xfrm>
          <a:off x="1004405" y="3429000"/>
          <a:ext cx="10183189" cy="3042412"/>
        </p:xfrm>
        <a:graphic>
          <a:graphicData uri="http://schemas.openxmlformats.org/drawingml/2006/table">
            <a:tbl>
              <a:tblPr firstCol="1" bandRow="1">
                <a:solidFill>
                  <a:schemeClr val="accent3">
                    <a:lumMod val="20000"/>
                    <a:lumOff val="80000"/>
                  </a:schemeClr>
                </a:solidFill>
                <a:tableStyleId>{3C2FFA5D-87B4-456A-9821-1D502468CF0F}</a:tableStyleId>
              </a:tblPr>
              <a:tblGrid>
                <a:gridCol w="2035796">
                  <a:extLst>
                    <a:ext uri="{9D8B030D-6E8A-4147-A177-3AD203B41FA5}">
                      <a16:colId xmlns:a16="http://schemas.microsoft.com/office/drawing/2014/main" val="1145245175"/>
                    </a:ext>
                  </a:extLst>
                </a:gridCol>
                <a:gridCol w="2210367">
                  <a:extLst>
                    <a:ext uri="{9D8B030D-6E8A-4147-A177-3AD203B41FA5}">
                      <a16:colId xmlns:a16="http://schemas.microsoft.com/office/drawing/2014/main" val="307644962"/>
                    </a:ext>
                  </a:extLst>
                </a:gridCol>
                <a:gridCol w="5937026">
                  <a:extLst>
                    <a:ext uri="{9D8B030D-6E8A-4147-A177-3AD203B41FA5}">
                      <a16:colId xmlns:a16="http://schemas.microsoft.com/office/drawing/2014/main" val="1926890787"/>
                    </a:ext>
                  </a:extLst>
                </a:gridCol>
              </a:tblGrid>
              <a:tr h="370840">
                <a:tc>
                  <a:txBody>
                    <a:bodyPr/>
                    <a:lstStyle/>
                    <a:p>
                      <a:pPr algn="ctr"/>
                      <a:r>
                        <a:rPr lang="es-MX" sz="1600" dirty="0"/>
                        <a:t>Integrante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b="1" dirty="0"/>
                        <a: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b="1" dirty="0"/>
                        <a:t>Descripción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789549"/>
                  </a:ext>
                </a:extLst>
              </a:tr>
              <a:tr h="370840">
                <a:tc>
                  <a:txBody>
                    <a:bodyPr/>
                    <a:lstStyle/>
                    <a:p>
                      <a:pPr algn="l"/>
                      <a:r>
                        <a:rPr lang="es-MX" sz="1600" b="0" dirty="0"/>
                        <a:t>Carlos Chan Góngora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indent="-8890" algn="l">
                        <a:lnSpc>
                          <a:spcPct val="115000"/>
                        </a:lnSpc>
                      </a:pPr>
                      <a:r>
                        <a:rPr lang="es-419" sz="1600" dirty="0">
                          <a:effectLst/>
                        </a:rPr>
                        <a:t>Líder de equipo</a:t>
                      </a:r>
                      <a:endParaRPr lang="es-MX" sz="16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MX" sz="1600" dirty="0">
                          <a:effectLst/>
                        </a:rPr>
                        <a:t>El líder del proyecto es quien tiene la responsabilidad de coordinar al equipo para establecer reuniones y elaborar actividades. Esta persona es la encargada de realizar el documento de contribuciones. </a:t>
                      </a:r>
                      <a:endParaRPr lang="es-MX"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142156"/>
                  </a:ext>
                </a:extLst>
              </a:tr>
              <a:tr h="501008">
                <a:tc>
                  <a:txBody>
                    <a:bodyPr/>
                    <a:lstStyle/>
                    <a:p>
                      <a:pPr algn="l"/>
                      <a:r>
                        <a:rPr lang="es-MX" sz="1600" b="0" dirty="0"/>
                        <a:t>Jorge Guerrero Orozco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l">
                        <a:lnSpc>
                          <a:spcPct val="115000"/>
                        </a:lnSpc>
                      </a:pPr>
                      <a:r>
                        <a:rPr lang="es-419" sz="1600" dirty="0">
                          <a:effectLst/>
                        </a:rPr>
                        <a:t>Encargado de prototipos</a:t>
                      </a:r>
                      <a:endParaRPr lang="es-MX" sz="16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MX" sz="1600" dirty="0">
                          <a:effectLst/>
                        </a:rPr>
                        <a:t>Es el principal responsable de elaborar los prototipos del sistema de acuerdo a los requerimientos y guías de diseño. </a:t>
                      </a:r>
                      <a:endParaRPr lang="es-MX"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6189942"/>
                  </a:ext>
                </a:extLst>
              </a:tr>
              <a:tr h="370840">
                <a:tc>
                  <a:txBody>
                    <a:bodyPr/>
                    <a:lstStyle/>
                    <a:p>
                      <a:pPr algn="l"/>
                      <a:r>
                        <a:rPr lang="es-MX" sz="1600" b="0" dirty="0"/>
                        <a:t>Juan Durán Matos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indent="-8890" algn="l">
                        <a:lnSpc>
                          <a:spcPct val="115000"/>
                        </a:lnSpc>
                      </a:pPr>
                      <a:r>
                        <a:rPr lang="es-419" sz="1600" dirty="0">
                          <a:effectLst/>
                        </a:rPr>
                        <a:t>Encargado de investigaciones</a:t>
                      </a:r>
                      <a:endParaRPr lang="es-MX" sz="16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MX" sz="1600" dirty="0">
                          <a:effectLst/>
                        </a:rPr>
                        <a:t>Es el principal encargado de realizar labores de investigación que el proyecto requiera. </a:t>
                      </a:r>
                      <a:endParaRPr lang="es-MX"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2956577"/>
                  </a:ext>
                </a:extLst>
              </a:tr>
              <a:tr h="370840">
                <a:tc>
                  <a:txBody>
                    <a:bodyPr/>
                    <a:lstStyle/>
                    <a:p>
                      <a:pPr algn="l"/>
                      <a:r>
                        <a:rPr lang="es-MX" sz="1600" b="0" dirty="0"/>
                        <a:t>Pedro Euan Chan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BCDC"/>
                    </a:solidFill>
                  </a:tcPr>
                </a:tc>
                <a:tc>
                  <a:txBody>
                    <a:bodyPr/>
                    <a:lstStyle/>
                    <a:p>
                      <a:pPr indent="-8890" algn="l">
                        <a:lnSpc>
                          <a:spcPct val="115000"/>
                        </a:lnSpc>
                      </a:pPr>
                      <a:r>
                        <a:rPr lang="es-419" sz="1600" dirty="0">
                          <a:effectLst/>
                        </a:rPr>
                        <a:t>Encargado de análisis de información</a:t>
                      </a:r>
                      <a:endParaRPr lang="es-MX" sz="1600" dirty="0">
                        <a:effectLst/>
                        <a:latin typeface="Times New Roman" panose="02020603050405020304" pitchFamily="18" charset="0"/>
                        <a:ea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8890" algn="l">
                        <a:lnSpc>
                          <a:spcPct val="115000"/>
                        </a:lnSpc>
                      </a:pPr>
                      <a:r>
                        <a:rPr lang="es-MX" sz="1600" dirty="0">
                          <a:effectLst/>
                        </a:rPr>
                        <a:t>Es el principal encargado de analizar la información, hacer anotaciones, redactar requerimientos, etc. </a:t>
                      </a:r>
                      <a:endParaRPr lang="es-MX"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7070804"/>
                  </a:ext>
                </a:extLst>
              </a:tr>
            </a:tbl>
          </a:graphicData>
        </a:graphic>
      </p:graphicFrame>
    </p:spTree>
    <p:extLst>
      <p:ext uri="{BB962C8B-B14F-4D97-AF65-F5344CB8AC3E}">
        <p14:creationId xmlns:p14="http://schemas.microsoft.com/office/powerpoint/2010/main" val="1088729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F282232-2969-43FE-85D9-034887288C8B}"/>
              </a:ext>
            </a:extLst>
          </p:cNvPr>
          <p:cNvSpPr txBox="1"/>
          <p:nvPr/>
        </p:nvSpPr>
        <p:spPr>
          <a:xfrm>
            <a:off x="3691300" y="1021359"/>
            <a:ext cx="4809458" cy="646331"/>
          </a:xfrm>
          <a:prstGeom prst="rect">
            <a:avLst/>
          </a:prstGeom>
          <a:noFill/>
        </p:spPr>
        <p:txBody>
          <a:bodyPr wrap="none" rtlCol="0">
            <a:spAutoFit/>
          </a:bodyPr>
          <a:lstStyle/>
          <a:p>
            <a:pPr algn="ctr"/>
            <a:r>
              <a:rPr lang="es-MX" sz="3600" b="1" dirty="0">
                <a:solidFill>
                  <a:srgbClr val="FF5555"/>
                </a:solidFill>
              </a:rPr>
              <a:t>Organización del equipo</a:t>
            </a:r>
          </a:p>
        </p:txBody>
      </p:sp>
      <p:sp>
        <p:nvSpPr>
          <p:cNvPr id="3" name="CuadroTexto 2">
            <a:extLst>
              <a:ext uri="{FF2B5EF4-FFF2-40B4-BE49-F238E27FC236}">
                <a16:creationId xmlns:a16="http://schemas.microsoft.com/office/drawing/2014/main" id="{87FFCED3-72AD-4834-8F0C-86AC557C7699}"/>
              </a:ext>
            </a:extLst>
          </p:cNvPr>
          <p:cNvSpPr txBox="1"/>
          <p:nvPr/>
        </p:nvSpPr>
        <p:spPr>
          <a:xfrm>
            <a:off x="1172308" y="1936283"/>
            <a:ext cx="9847384" cy="1015663"/>
          </a:xfrm>
          <a:prstGeom prst="rect">
            <a:avLst/>
          </a:prstGeom>
          <a:noFill/>
        </p:spPr>
        <p:txBody>
          <a:bodyPr wrap="square" rtlCol="0">
            <a:spAutoFit/>
          </a:bodyPr>
          <a:lstStyle/>
          <a:p>
            <a:pPr algn="just"/>
            <a:r>
              <a:rPr lang="es-MX" sz="2000" dirty="0">
                <a:solidFill>
                  <a:srgbClr val="313131"/>
                </a:solidFill>
              </a:rPr>
              <a:t>Para organizar las actividades y productos a generar para cada una de las entregas el líder del equipo se encargaba de planificar creando tablas donde se incluía la actividad a realizar, sub actividades, fechas de inicio y fin, duración estimada, responsables, etc.</a:t>
            </a:r>
          </a:p>
        </p:txBody>
      </p:sp>
      <p:pic>
        <p:nvPicPr>
          <p:cNvPr id="5" name="Imagen 4">
            <a:extLst>
              <a:ext uri="{FF2B5EF4-FFF2-40B4-BE49-F238E27FC236}">
                <a16:creationId xmlns:a16="http://schemas.microsoft.com/office/drawing/2014/main" id="{7B65C89A-0780-4324-8C6C-F8992FC4B97C}"/>
              </a:ext>
            </a:extLst>
          </p:cNvPr>
          <p:cNvPicPr>
            <a:picLocks noChangeAspect="1"/>
          </p:cNvPicPr>
          <p:nvPr/>
        </p:nvPicPr>
        <p:blipFill rotWithShape="1">
          <a:blip r:embed="rId3"/>
          <a:srcRect l="25000" t="40769" r="27717" b="9159"/>
          <a:stretch/>
        </p:blipFill>
        <p:spPr>
          <a:xfrm>
            <a:off x="1139687" y="3429000"/>
            <a:ext cx="4744279" cy="2824754"/>
          </a:xfrm>
          <a:prstGeom prst="rect">
            <a:avLst/>
          </a:prstGeom>
        </p:spPr>
      </p:pic>
      <p:pic>
        <p:nvPicPr>
          <p:cNvPr id="7" name="Imagen 6">
            <a:extLst>
              <a:ext uri="{FF2B5EF4-FFF2-40B4-BE49-F238E27FC236}">
                <a16:creationId xmlns:a16="http://schemas.microsoft.com/office/drawing/2014/main" id="{7ADE8B6E-CF11-4ABD-AFF2-99295538353A}"/>
              </a:ext>
            </a:extLst>
          </p:cNvPr>
          <p:cNvPicPr>
            <a:picLocks noChangeAspect="1"/>
          </p:cNvPicPr>
          <p:nvPr/>
        </p:nvPicPr>
        <p:blipFill rotWithShape="1">
          <a:blip r:embed="rId4"/>
          <a:srcRect l="24565" t="45603" r="28152" b="8771"/>
          <a:stretch/>
        </p:blipFill>
        <p:spPr>
          <a:xfrm>
            <a:off x="6096000" y="3429000"/>
            <a:ext cx="5247861" cy="2847115"/>
          </a:xfrm>
          <a:prstGeom prst="rect">
            <a:avLst/>
          </a:prstGeom>
        </p:spPr>
      </p:pic>
    </p:spTree>
    <p:extLst>
      <p:ext uri="{BB962C8B-B14F-4D97-AF65-F5344CB8AC3E}">
        <p14:creationId xmlns:p14="http://schemas.microsoft.com/office/powerpoint/2010/main" val="2953528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FFCED3-72AD-4834-8F0C-86AC557C7699}"/>
              </a:ext>
            </a:extLst>
          </p:cNvPr>
          <p:cNvSpPr txBox="1"/>
          <p:nvPr/>
        </p:nvSpPr>
        <p:spPr>
          <a:xfrm>
            <a:off x="1172308" y="1028343"/>
            <a:ext cx="9847384" cy="4801314"/>
          </a:xfrm>
          <a:prstGeom prst="rect">
            <a:avLst/>
          </a:prstGeom>
          <a:noFill/>
        </p:spPr>
        <p:txBody>
          <a:bodyPr wrap="square" rtlCol="0">
            <a:spAutoFit/>
          </a:bodyPr>
          <a:lstStyle/>
          <a:p>
            <a:pPr algn="just"/>
            <a:r>
              <a:rPr lang="es-MX" sz="2000" b="1" dirty="0">
                <a:solidFill>
                  <a:srgbClr val="FF5555"/>
                </a:solidFill>
              </a:rPr>
              <a:t>Métrica de contribución</a:t>
            </a:r>
          </a:p>
          <a:p>
            <a:pPr algn="just"/>
            <a:r>
              <a:rPr lang="es-MX" dirty="0">
                <a:solidFill>
                  <a:srgbClr val="313131"/>
                </a:solidFill>
              </a:rPr>
              <a:t>Para calcular el porcentaje de contribución de cada integrante del equipo se tomó en cuenta los siguientes puntos:</a:t>
            </a:r>
          </a:p>
          <a:p>
            <a:pPr marL="342900" indent="-342900" algn="just">
              <a:buFont typeface="Arial" panose="020B0604020202020204" pitchFamily="34" charset="0"/>
              <a:buChar char="•"/>
            </a:pPr>
            <a:r>
              <a:rPr lang="es-MX" b="1" dirty="0">
                <a:solidFill>
                  <a:srgbClr val="313131"/>
                </a:solidFill>
              </a:rPr>
              <a:t>Asistencia a reuniones de trabajo.</a:t>
            </a:r>
          </a:p>
          <a:p>
            <a:pPr lvl="1" algn="just"/>
            <a:r>
              <a:rPr lang="es-MX" dirty="0">
                <a:solidFill>
                  <a:srgbClr val="313131"/>
                </a:solidFill>
              </a:rPr>
              <a:t>Se otorga 1 punto si el integrante del equipo asistió a una reunión de trabajo.</a:t>
            </a:r>
          </a:p>
          <a:p>
            <a:pPr marL="342900" indent="-342900" algn="just">
              <a:buFont typeface="Arial" panose="020B0604020202020204" pitchFamily="34" charset="0"/>
              <a:buChar char="•"/>
            </a:pPr>
            <a:r>
              <a:rPr lang="es-MX" b="1" dirty="0">
                <a:solidFill>
                  <a:srgbClr val="313131"/>
                </a:solidFill>
              </a:rPr>
              <a:t>Participación en reuniones.</a:t>
            </a:r>
          </a:p>
          <a:p>
            <a:pPr lvl="1" algn="just"/>
            <a:r>
              <a:rPr lang="es-MX" dirty="0">
                <a:solidFill>
                  <a:srgbClr val="313131"/>
                </a:solidFill>
              </a:rPr>
              <a:t>Se otorga 1 punto si el integrante del equipo participó de manera ocasional en la reunión y se otorga 2 puntos si el integrante del equipo participo activamente en la reunión.</a:t>
            </a:r>
          </a:p>
          <a:p>
            <a:pPr marL="342900" indent="-342900" algn="just">
              <a:buFont typeface="Arial" panose="020B0604020202020204" pitchFamily="34" charset="0"/>
              <a:buChar char="•"/>
            </a:pPr>
            <a:r>
              <a:rPr lang="es-MX" b="1" dirty="0">
                <a:solidFill>
                  <a:srgbClr val="313131"/>
                </a:solidFill>
              </a:rPr>
              <a:t>Contribución a entregables.</a:t>
            </a:r>
          </a:p>
          <a:p>
            <a:pPr lvl="1" algn="just"/>
            <a:r>
              <a:rPr lang="es-MX" dirty="0">
                <a:solidFill>
                  <a:srgbClr val="313131"/>
                </a:solidFill>
              </a:rPr>
              <a:t>Los documentos entregables se dividen en dos categorías:</a:t>
            </a:r>
          </a:p>
          <a:p>
            <a:pPr marL="800100" lvl="1" indent="-342900" algn="just">
              <a:buFont typeface="Arial" panose="020B0604020202020204" pitchFamily="34" charset="0"/>
              <a:buChar char="•"/>
            </a:pPr>
            <a:r>
              <a:rPr lang="es-MX" b="1" dirty="0">
                <a:solidFill>
                  <a:srgbClr val="313131"/>
                </a:solidFill>
              </a:rPr>
              <a:t>Simples</a:t>
            </a:r>
          </a:p>
          <a:p>
            <a:pPr lvl="2" algn="just"/>
            <a:r>
              <a:rPr lang="es-MX" dirty="0">
                <a:solidFill>
                  <a:srgbClr val="313131"/>
                </a:solidFill>
              </a:rPr>
              <a:t>Se otorga 1 punto si el integrante del equipo contribuyo un poco a la actividad y se entrega 2 puntos si el integrante del equipo contribuyo significativamente a la actividad.</a:t>
            </a:r>
          </a:p>
          <a:p>
            <a:pPr marL="800100" lvl="1" indent="-342900" algn="just">
              <a:buFont typeface="Arial" panose="020B0604020202020204" pitchFamily="34" charset="0"/>
              <a:buChar char="•"/>
            </a:pPr>
            <a:r>
              <a:rPr lang="es-MX" b="1" dirty="0">
                <a:solidFill>
                  <a:srgbClr val="313131"/>
                </a:solidFill>
              </a:rPr>
              <a:t>Complejos</a:t>
            </a:r>
          </a:p>
          <a:p>
            <a:pPr lvl="2" algn="just"/>
            <a:r>
              <a:rPr lang="es-MX" dirty="0">
                <a:solidFill>
                  <a:srgbClr val="313131"/>
                </a:solidFill>
              </a:rPr>
              <a:t>Se otorga 1 punto si el integrante del equipo contribuyo un poco a la actividad, se otorgan 2 puntos si el integrante del equipo contribuyo de forma moderada a la actividad y se otorga 4 puntos si el integrante del equipo contribuyo de forma significativa a la actividad.</a:t>
            </a:r>
          </a:p>
        </p:txBody>
      </p:sp>
    </p:spTree>
    <p:extLst>
      <p:ext uri="{BB962C8B-B14F-4D97-AF65-F5344CB8AC3E}">
        <p14:creationId xmlns:p14="http://schemas.microsoft.com/office/powerpoint/2010/main" val="800639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FFCED3-72AD-4834-8F0C-86AC557C7699}"/>
              </a:ext>
            </a:extLst>
          </p:cNvPr>
          <p:cNvSpPr txBox="1"/>
          <p:nvPr/>
        </p:nvSpPr>
        <p:spPr>
          <a:xfrm>
            <a:off x="1265073" y="1293387"/>
            <a:ext cx="9847384" cy="1077218"/>
          </a:xfrm>
          <a:prstGeom prst="rect">
            <a:avLst/>
          </a:prstGeom>
          <a:noFill/>
        </p:spPr>
        <p:txBody>
          <a:bodyPr wrap="square" rtlCol="0">
            <a:spAutoFit/>
          </a:bodyPr>
          <a:lstStyle/>
          <a:p>
            <a:pPr algn="just"/>
            <a:r>
              <a:rPr lang="es-MX" sz="2400" b="1" dirty="0">
                <a:solidFill>
                  <a:srgbClr val="FF5555"/>
                </a:solidFill>
              </a:rPr>
              <a:t>Métrica de contribución</a:t>
            </a:r>
          </a:p>
          <a:p>
            <a:pPr algn="just"/>
            <a:r>
              <a:rPr lang="es-MX" sz="2000" dirty="0"/>
              <a:t>Para calcular el porcentaje de contribución de cada integrante se realizan las siguientes operaciones:</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56500D0-E015-4009-9381-FFE2B8D1D7FB}"/>
                  </a:ext>
                </a:extLst>
              </p:cNvPr>
              <p:cNvSpPr txBox="1"/>
              <p:nvPr/>
            </p:nvSpPr>
            <p:spPr>
              <a:xfrm>
                <a:off x="1424263" y="4016492"/>
                <a:ext cx="8355841" cy="689612"/>
              </a:xfrm>
              <a:prstGeom prst="rect">
                <a:avLst/>
              </a:prstGeom>
              <a:noFill/>
            </p:spPr>
            <p:txBody>
              <a:bodyPr wrap="square" lIns="0" tIns="0" rIns="0" bIns="0" rtlCol="0">
                <a:spAutoFit/>
              </a:bodyPr>
              <a:lstStyle/>
              <a:p>
                <a:r>
                  <a:rPr lang="es-MX" i="1" dirty="0">
                    <a:latin typeface="Cambria Math" panose="02040503050406030204" pitchFamily="18" charset="0"/>
                    <a:ea typeface="Cambria Math" panose="02040503050406030204" pitchFamily="18" charset="0"/>
                  </a:rPr>
                  <a:t>Porcentaje de contribución(Integrante) </a:t>
                </a:r>
                <a14:m>
                  <m:oMath xmlns:m="http://schemas.openxmlformats.org/officeDocument/2006/math">
                    <m:r>
                      <a:rPr lang="es-MX" i="1" smtClean="0">
                        <a:latin typeface="Cambria Math" panose="02040503050406030204" pitchFamily="18" charset="0"/>
                        <a:ea typeface="Cambria Math" panose="02040503050406030204" pitchFamily="18" charset="0"/>
                      </a:rPr>
                      <m:t>=</m:t>
                    </m:r>
                    <m:f>
                      <m:fPr>
                        <m:ctrlPr>
                          <a:rPr lang="es-MX" b="0" i="1" smtClean="0">
                            <a:latin typeface="Cambria Math" panose="02040503050406030204" pitchFamily="18" charset="0"/>
                            <a:ea typeface="Cambria Math" panose="02040503050406030204" pitchFamily="18" charset="0"/>
                          </a:rPr>
                        </m:ctrlPr>
                      </m:fPr>
                      <m:num>
                        <m:r>
                          <a:rPr lang="es-MX" i="1">
                            <a:latin typeface="Cambria Math" panose="02040503050406030204" pitchFamily="18" charset="0"/>
                            <a:ea typeface="Cambria Math" panose="02040503050406030204" pitchFamily="18" charset="0"/>
                          </a:rPr>
                          <m:t>𝑃𝑢𝑛𝑡𝑜𝑠</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𝐼𝑛𝑡𝑒𝑔𝑟𝑎𝑛𝑡𝑒</m:t>
                        </m:r>
                        <m:r>
                          <a:rPr lang="es-MX" b="0" i="1" smtClean="0">
                            <a:latin typeface="Cambria Math" panose="02040503050406030204" pitchFamily="18" charset="0"/>
                            <a:ea typeface="Cambria Math" panose="02040503050406030204" pitchFamily="18" charset="0"/>
                          </a:rPr>
                          <m:t>) ∗ 100</m:t>
                        </m:r>
                      </m:num>
                      <m:den>
                        <m:r>
                          <a:rPr lang="es-MX" b="0" i="1" smtClean="0">
                            <a:latin typeface="Cambria Math" panose="02040503050406030204" pitchFamily="18" charset="0"/>
                            <a:ea typeface="Cambria Math" panose="02040503050406030204" pitchFamily="18" charset="0"/>
                          </a:rPr>
                          <m:t>𝑇𝑜𝑡𝑎𝑙𝐷𝑒𝑃𝑢𝑛𝑡𝑜𝑠</m:t>
                        </m:r>
                      </m:den>
                    </m:f>
                  </m:oMath>
                </a14:m>
                <a:endParaRPr lang="es-MX" b="0" i="1" dirty="0">
                  <a:latin typeface="Cambria Math" panose="02040503050406030204" pitchFamily="18" charset="0"/>
                  <a:ea typeface="Cambria Math" panose="02040503050406030204" pitchFamily="18" charset="0"/>
                </a:endParaRPr>
              </a:p>
              <a:p>
                <a:endParaRPr lang="es-MX" dirty="0"/>
              </a:p>
            </p:txBody>
          </p:sp>
        </mc:Choice>
        <mc:Fallback xmlns="">
          <p:sp>
            <p:nvSpPr>
              <p:cNvPr id="2" name="CuadroTexto 1">
                <a:extLst>
                  <a:ext uri="{FF2B5EF4-FFF2-40B4-BE49-F238E27FC236}">
                    <a16:creationId xmlns:a16="http://schemas.microsoft.com/office/drawing/2014/main" id="{456500D0-E015-4009-9381-FFE2B8D1D7FB}"/>
                  </a:ext>
                </a:extLst>
              </p:cNvPr>
              <p:cNvSpPr txBox="1">
                <a:spLocks noRot="1" noChangeAspect="1" noMove="1" noResize="1" noEditPoints="1" noAdjustHandles="1" noChangeArrowheads="1" noChangeShapeType="1" noTextEdit="1"/>
              </p:cNvSpPr>
              <p:nvPr/>
            </p:nvSpPr>
            <p:spPr>
              <a:xfrm>
                <a:off x="1424263" y="4016492"/>
                <a:ext cx="8355841" cy="689612"/>
              </a:xfrm>
              <a:prstGeom prst="rect">
                <a:avLst/>
              </a:prstGeom>
              <a:blipFill>
                <a:blip r:embed="rId3"/>
                <a:stretch>
                  <a:fillRect l="-1752" t="-265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3C37C3-7759-4843-BBD1-1584238BE91C}"/>
                  </a:ext>
                </a:extLst>
              </p:cNvPr>
              <p:cNvSpPr txBox="1"/>
              <p:nvPr/>
            </p:nvSpPr>
            <p:spPr>
              <a:xfrm>
                <a:off x="1424263" y="2646368"/>
                <a:ext cx="9529004" cy="553998"/>
              </a:xfrm>
              <a:prstGeom prst="rect">
                <a:avLst/>
              </a:prstGeom>
              <a:noFill/>
            </p:spPr>
            <p:txBody>
              <a:bodyPr wrap="square" lIns="0" tIns="0" rIns="0" bIns="0" rtlCol="0">
                <a:spAutoFit/>
              </a:bodyPr>
              <a:lstStyle/>
              <a:p>
                <a:r>
                  <a:rPr lang="es-MX" i="1" dirty="0">
                    <a:latin typeface="Cambria Math" panose="02040503050406030204" pitchFamily="18" charset="0"/>
                    <a:ea typeface="Cambria Math" panose="02040503050406030204" pitchFamily="18" charset="0"/>
                  </a:rPr>
                  <a:t>Puntos(Integrante) </a:t>
                </a:r>
                <a14:m>
                  <m:oMath xmlns:m="http://schemas.openxmlformats.org/officeDocument/2006/math">
                    <m:r>
                      <a:rPr lang="es-MX"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𝑃𝑢𝑛𝑡𝑜𝑠𝐴𝑠𝑖𝑠𝑡𝑒𝑛𝑐𝑖𝑎𝑠</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𝑃𝑢𝑛𝑡𝑜𝑠𝑃𝑎𝑟𝑡𝑖𝑐𝑖𝑝𝑎𝑐𝑖</m:t>
                    </m:r>
                    <m:r>
                      <a:rPr lang="es-MX" b="0" i="1" smtClean="0">
                        <a:latin typeface="Cambria Math" panose="02040503050406030204" pitchFamily="18" charset="0"/>
                        <a:ea typeface="Cambria Math" panose="02040503050406030204" pitchFamily="18" charset="0"/>
                      </a:rPr>
                      <m:t>ó</m:t>
                    </m:r>
                    <m:r>
                      <a:rPr lang="es-MX" b="0" i="1" smtClean="0">
                        <a:latin typeface="Cambria Math" panose="02040503050406030204" pitchFamily="18" charset="0"/>
                        <a:ea typeface="Cambria Math" panose="02040503050406030204" pitchFamily="18" charset="0"/>
                      </a:rPr>
                      <m:t>𝑛</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𝑃𝑢𝑛𝑡𝑜𝑠𝐶𝑜𝑛𝑡𝑟𝑖𝑏𝑢𝑐𝑖𝑜𝑛𝑒𝑠</m:t>
                    </m:r>
                  </m:oMath>
                </a14:m>
                <a:endParaRPr lang="es-MX" b="0" i="1" dirty="0">
                  <a:latin typeface="Cambria Math" panose="02040503050406030204" pitchFamily="18" charset="0"/>
                  <a:ea typeface="Cambria Math" panose="02040503050406030204" pitchFamily="18" charset="0"/>
                </a:endParaRPr>
              </a:p>
              <a:p>
                <a:endParaRPr lang="es-MX" dirty="0"/>
              </a:p>
            </p:txBody>
          </p:sp>
        </mc:Choice>
        <mc:Fallback xmlns="">
          <p:sp>
            <p:nvSpPr>
              <p:cNvPr id="4" name="CuadroTexto 3">
                <a:extLst>
                  <a:ext uri="{FF2B5EF4-FFF2-40B4-BE49-F238E27FC236}">
                    <a16:creationId xmlns:a16="http://schemas.microsoft.com/office/drawing/2014/main" id="{403C37C3-7759-4843-BBD1-1584238BE91C}"/>
                  </a:ext>
                </a:extLst>
              </p:cNvPr>
              <p:cNvSpPr txBox="1">
                <a:spLocks noRot="1" noChangeAspect="1" noMove="1" noResize="1" noEditPoints="1" noAdjustHandles="1" noChangeArrowheads="1" noChangeShapeType="1" noTextEdit="1"/>
              </p:cNvSpPr>
              <p:nvPr/>
            </p:nvSpPr>
            <p:spPr>
              <a:xfrm>
                <a:off x="1424263" y="2646368"/>
                <a:ext cx="9529004" cy="553998"/>
              </a:xfrm>
              <a:prstGeom prst="rect">
                <a:avLst/>
              </a:prstGeom>
              <a:blipFill>
                <a:blip r:embed="rId4"/>
                <a:stretch>
                  <a:fillRect l="-1536" t="-1538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73E470D-49BC-4D65-A386-FF5BA595CAA7}"/>
                  </a:ext>
                </a:extLst>
              </p:cNvPr>
              <p:cNvSpPr txBox="1"/>
              <p:nvPr/>
            </p:nvSpPr>
            <p:spPr>
              <a:xfrm>
                <a:off x="1424263" y="3331430"/>
                <a:ext cx="9847384" cy="553998"/>
              </a:xfrm>
              <a:prstGeom prst="rect">
                <a:avLst/>
              </a:prstGeom>
              <a:noFill/>
            </p:spPr>
            <p:txBody>
              <a:bodyPr wrap="square" lIns="0" tIns="0" rIns="0" bIns="0" rtlCol="0">
                <a:spAutoFit/>
              </a:bodyPr>
              <a:lstStyle/>
              <a:p>
                <a:r>
                  <a:rPr lang="es-MX" i="1" dirty="0">
                    <a:latin typeface="Cambria Math" panose="02040503050406030204" pitchFamily="18" charset="0"/>
                    <a:ea typeface="Cambria Math" panose="02040503050406030204" pitchFamily="18" charset="0"/>
                  </a:rPr>
                  <a:t>TotalDePuntos </a:t>
                </a:r>
                <a14:m>
                  <m:oMath xmlns:m="http://schemas.openxmlformats.org/officeDocument/2006/math">
                    <m:r>
                      <a:rPr lang="es-MX"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𝑃𝑢𝑛𝑡𝑜𝑠</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𝐼𝑛𝑡𝑒𝑔𝑟𝑎𝑛𝑡𝑒</m:t>
                    </m:r>
                    <m:r>
                      <a:rPr lang="es-MX" b="0" i="1" smtClean="0">
                        <a:latin typeface="Cambria Math" panose="02040503050406030204" pitchFamily="18" charset="0"/>
                        <a:ea typeface="Cambria Math" panose="02040503050406030204" pitchFamily="18" charset="0"/>
                      </a:rPr>
                      <m:t>#1)+</m:t>
                    </m:r>
                    <m:r>
                      <a:rPr lang="es-MX" i="1">
                        <a:latin typeface="Cambria Math" panose="02040503050406030204" pitchFamily="18" charset="0"/>
                        <a:ea typeface="Cambria Math" panose="02040503050406030204" pitchFamily="18" charset="0"/>
                      </a:rPr>
                      <m:t>𝑃𝑢𝑛𝑡𝑜𝑠</m:t>
                    </m:r>
                    <m:r>
                      <a:rPr lang="es-MX" b="0" i="1" smtClean="0">
                        <a:latin typeface="Cambria Math" panose="02040503050406030204" pitchFamily="18" charset="0"/>
                        <a:ea typeface="Cambria Math" panose="02040503050406030204" pitchFamily="18" charset="0"/>
                      </a:rPr>
                      <m:t>(</m:t>
                    </m:r>
                    <m:r>
                      <a:rPr lang="es-MX" i="1">
                        <a:latin typeface="Cambria Math" panose="02040503050406030204" pitchFamily="18" charset="0"/>
                        <a:ea typeface="Cambria Math" panose="02040503050406030204" pitchFamily="18" charset="0"/>
                      </a:rPr>
                      <m:t>𝐼𝑛𝑡𝑒𝑔𝑟𝑎𝑛𝑡𝑒</m:t>
                    </m:r>
                    <m:r>
                      <a:rPr lang="es-MX" b="0" i="1" smtClean="0">
                        <a:latin typeface="Cambria Math" panose="02040503050406030204" pitchFamily="18" charset="0"/>
                        <a:ea typeface="Cambria Math" panose="02040503050406030204" pitchFamily="18" charset="0"/>
                      </a:rPr>
                      <m:t>#2)</m:t>
                    </m:r>
                    <m:r>
                      <a:rPr lang="es-MX" i="1" smtClean="0">
                        <a:latin typeface="Cambria Math" panose="02040503050406030204" pitchFamily="18" charset="0"/>
                        <a:ea typeface="Cambria Math" panose="02040503050406030204" pitchFamily="18" charset="0"/>
                      </a:rPr>
                      <m:t> </m:t>
                    </m:r>
                    <m:r>
                      <a:rPr lang="es-MX" i="1">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 .. . + </m:t>
                    </m:r>
                    <m:r>
                      <a:rPr lang="es-MX" i="1">
                        <a:latin typeface="Cambria Math" panose="02040503050406030204" pitchFamily="18" charset="0"/>
                        <a:ea typeface="Cambria Math" panose="02040503050406030204" pitchFamily="18" charset="0"/>
                      </a:rPr>
                      <m:t>𝑃𝑢𝑛𝑡𝑜𝑠</m:t>
                    </m:r>
                    <m:r>
                      <a:rPr lang="es-MX" b="0" i="1" smtClean="0">
                        <a:latin typeface="Cambria Math" panose="02040503050406030204" pitchFamily="18" charset="0"/>
                        <a:ea typeface="Cambria Math" panose="02040503050406030204" pitchFamily="18" charset="0"/>
                      </a:rPr>
                      <m:t>(</m:t>
                    </m:r>
                    <m:r>
                      <a:rPr lang="es-MX" i="1">
                        <a:latin typeface="Cambria Math" panose="02040503050406030204" pitchFamily="18" charset="0"/>
                        <a:ea typeface="Cambria Math" panose="02040503050406030204" pitchFamily="18" charset="0"/>
                      </a:rPr>
                      <m:t>𝐼𝑛𝑡𝑒𝑔𝑟𝑎𝑛𝑡𝑒</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𝑛</m:t>
                    </m:r>
                    <m:r>
                      <a:rPr lang="es-MX" b="0" i="1" smtClean="0">
                        <a:latin typeface="Cambria Math" panose="02040503050406030204" pitchFamily="18" charset="0"/>
                        <a:ea typeface="Cambria Math" panose="02040503050406030204" pitchFamily="18" charset="0"/>
                      </a:rPr>
                      <m:t>)</m:t>
                    </m:r>
                  </m:oMath>
                </a14:m>
                <a:endParaRPr lang="es-MX" b="0" i="1" dirty="0">
                  <a:latin typeface="Cambria Math" panose="02040503050406030204" pitchFamily="18" charset="0"/>
                  <a:ea typeface="Cambria Math" panose="02040503050406030204" pitchFamily="18" charset="0"/>
                </a:endParaRPr>
              </a:p>
              <a:p>
                <a:pPr algn="ctr"/>
                <a:endParaRPr lang="es-MX" dirty="0"/>
              </a:p>
            </p:txBody>
          </p:sp>
        </mc:Choice>
        <mc:Fallback xmlns="">
          <p:sp>
            <p:nvSpPr>
              <p:cNvPr id="5" name="CuadroTexto 4">
                <a:extLst>
                  <a:ext uri="{FF2B5EF4-FFF2-40B4-BE49-F238E27FC236}">
                    <a16:creationId xmlns:a16="http://schemas.microsoft.com/office/drawing/2014/main" id="{173E470D-49BC-4D65-A386-FF5BA595CAA7}"/>
                  </a:ext>
                </a:extLst>
              </p:cNvPr>
              <p:cNvSpPr txBox="1">
                <a:spLocks noRot="1" noChangeAspect="1" noMove="1" noResize="1" noEditPoints="1" noAdjustHandles="1" noChangeArrowheads="1" noChangeShapeType="1" noTextEdit="1"/>
              </p:cNvSpPr>
              <p:nvPr/>
            </p:nvSpPr>
            <p:spPr>
              <a:xfrm>
                <a:off x="1424263" y="3331430"/>
                <a:ext cx="9847384" cy="553998"/>
              </a:xfrm>
              <a:prstGeom prst="rect">
                <a:avLst/>
              </a:prstGeom>
              <a:blipFill>
                <a:blip r:embed="rId5"/>
                <a:stretch>
                  <a:fillRect l="-1486" t="-15385"/>
                </a:stretch>
              </a:blipFill>
            </p:spPr>
            <p:txBody>
              <a:bodyPr/>
              <a:lstStyle/>
              <a:p>
                <a:r>
                  <a:rPr lang="es-MX">
                    <a:noFill/>
                  </a:rPr>
                  <a:t> </a:t>
                </a:r>
              </a:p>
            </p:txBody>
          </p:sp>
        </mc:Fallback>
      </mc:AlternateContent>
      <p:sp>
        <p:nvSpPr>
          <p:cNvPr id="6" name="CuadroTexto 5">
            <a:extLst>
              <a:ext uri="{FF2B5EF4-FFF2-40B4-BE49-F238E27FC236}">
                <a16:creationId xmlns:a16="http://schemas.microsoft.com/office/drawing/2014/main" id="{6A11F157-F05D-4857-BBB0-C59CC051CBB1}"/>
              </a:ext>
            </a:extLst>
          </p:cNvPr>
          <p:cNvSpPr txBox="1"/>
          <p:nvPr/>
        </p:nvSpPr>
        <p:spPr>
          <a:xfrm>
            <a:off x="1424263" y="4837168"/>
            <a:ext cx="9847384" cy="707886"/>
          </a:xfrm>
          <a:prstGeom prst="rect">
            <a:avLst/>
          </a:prstGeom>
          <a:noFill/>
        </p:spPr>
        <p:txBody>
          <a:bodyPr wrap="square" rtlCol="0">
            <a:spAutoFit/>
          </a:bodyPr>
          <a:lstStyle/>
          <a:p>
            <a:pPr algn="just"/>
            <a:r>
              <a:rPr lang="es-MX" sz="2000" dirty="0"/>
              <a:t>El resultado de las operaciones anteriores es el porcentaje de contribución de un integrante del equipo para una entrega.</a:t>
            </a:r>
          </a:p>
        </p:txBody>
      </p:sp>
    </p:spTree>
    <p:extLst>
      <p:ext uri="{BB962C8B-B14F-4D97-AF65-F5344CB8AC3E}">
        <p14:creationId xmlns:p14="http://schemas.microsoft.com/office/powerpoint/2010/main" val="1816024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0DEB9B1-7B6F-470E-A1C3-0BF6F9BA6ECC}"/>
              </a:ext>
            </a:extLst>
          </p:cNvPr>
          <p:cNvSpPr txBox="1"/>
          <p:nvPr/>
        </p:nvSpPr>
        <p:spPr>
          <a:xfrm>
            <a:off x="2906280" y="1021359"/>
            <a:ext cx="6379439" cy="646331"/>
          </a:xfrm>
          <a:prstGeom prst="rect">
            <a:avLst/>
          </a:prstGeom>
          <a:noFill/>
        </p:spPr>
        <p:txBody>
          <a:bodyPr wrap="none" rtlCol="0">
            <a:spAutoFit/>
          </a:bodyPr>
          <a:lstStyle/>
          <a:p>
            <a:pPr algn="ctr"/>
            <a:r>
              <a:rPr lang="es-MX" sz="3600" b="1" dirty="0">
                <a:solidFill>
                  <a:srgbClr val="FF5555"/>
                </a:solidFill>
              </a:rPr>
              <a:t>Contribuciones a la entrega final</a:t>
            </a:r>
          </a:p>
        </p:txBody>
      </p:sp>
      <p:graphicFrame>
        <p:nvGraphicFramePr>
          <p:cNvPr id="8" name="Tabla 8">
            <a:extLst>
              <a:ext uri="{FF2B5EF4-FFF2-40B4-BE49-F238E27FC236}">
                <a16:creationId xmlns:a16="http://schemas.microsoft.com/office/drawing/2014/main" id="{91D24DE8-B6C2-4AD2-AA7A-A518AEDE7604}"/>
              </a:ext>
            </a:extLst>
          </p:cNvPr>
          <p:cNvGraphicFramePr>
            <a:graphicFrameLocks noGrp="1"/>
          </p:cNvGraphicFramePr>
          <p:nvPr>
            <p:extLst>
              <p:ext uri="{D42A27DB-BD31-4B8C-83A1-F6EECF244321}">
                <p14:modId xmlns:p14="http://schemas.microsoft.com/office/powerpoint/2010/main" val="4007405096"/>
              </p:ext>
            </p:extLst>
          </p:nvPr>
        </p:nvGraphicFramePr>
        <p:xfrm>
          <a:off x="1274414" y="2316480"/>
          <a:ext cx="9643170" cy="2494280"/>
        </p:xfrm>
        <a:graphic>
          <a:graphicData uri="http://schemas.openxmlformats.org/drawingml/2006/table">
            <a:tbl>
              <a:tblPr bandRow="1">
                <a:tableStyleId>{3C2FFA5D-87B4-456A-9821-1D502468CF0F}</a:tableStyleId>
              </a:tblPr>
              <a:tblGrid>
                <a:gridCol w="1607195">
                  <a:extLst>
                    <a:ext uri="{9D8B030D-6E8A-4147-A177-3AD203B41FA5}">
                      <a16:colId xmlns:a16="http://schemas.microsoft.com/office/drawing/2014/main" val="308285640"/>
                    </a:ext>
                  </a:extLst>
                </a:gridCol>
                <a:gridCol w="1607195">
                  <a:extLst>
                    <a:ext uri="{9D8B030D-6E8A-4147-A177-3AD203B41FA5}">
                      <a16:colId xmlns:a16="http://schemas.microsoft.com/office/drawing/2014/main" val="1341897446"/>
                    </a:ext>
                  </a:extLst>
                </a:gridCol>
                <a:gridCol w="1607195">
                  <a:extLst>
                    <a:ext uri="{9D8B030D-6E8A-4147-A177-3AD203B41FA5}">
                      <a16:colId xmlns:a16="http://schemas.microsoft.com/office/drawing/2014/main" val="2033077529"/>
                    </a:ext>
                  </a:extLst>
                </a:gridCol>
                <a:gridCol w="1607195">
                  <a:extLst>
                    <a:ext uri="{9D8B030D-6E8A-4147-A177-3AD203B41FA5}">
                      <a16:colId xmlns:a16="http://schemas.microsoft.com/office/drawing/2014/main" val="3139749537"/>
                    </a:ext>
                  </a:extLst>
                </a:gridCol>
                <a:gridCol w="1607195">
                  <a:extLst>
                    <a:ext uri="{9D8B030D-6E8A-4147-A177-3AD203B41FA5}">
                      <a16:colId xmlns:a16="http://schemas.microsoft.com/office/drawing/2014/main" val="4291566330"/>
                    </a:ext>
                  </a:extLst>
                </a:gridCol>
                <a:gridCol w="1607195">
                  <a:extLst>
                    <a:ext uri="{9D8B030D-6E8A-4147-A177-3AD203B41FA5}">
                      <a16:colId xmlns:a16="http://schemas.microsoft.com/office/drawing/2014/main" val="3787022632"/>
                    </a:ext>
                  </a:extLst>
                </a:gridCol>
              </a:tblGrid>
              <a:tr h="370840">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Carlos Chan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Jorge Guerrero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Juan Durán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Pedro Euan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1683555209"/>
                  </a:ext>
                </a:extLst>
              </a:tr>
              <a:tr h="370840">
                <a:tc>
                  <a:txBody>
                    <a:bodyPr/>
                    <a:lstStyle/>
                    <a:p>
                      <a:r>
                        <a:rPr lang="es-MX" dirty="0"/>
                        <a:t>Asistencias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831233494"/>
                  </a:ext>
                </a:extLst>
              </a:tr>
              <a:tr h="370840">
                <a:tc>
                  <a:txBody>
                    <a:bodyPr/>
                    <a:lstStyle/>
                    <a:p>
                      <a:r>
                        <a:rPr lang="es-MX" dirty="0"/>
                        <a:t>Participaciones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529093942"/>
                  </a:ext>
                </a:extLst>
              </a:tr>
              <a:tr h="370840">
                <a:tc>
                  <a:txBody>
                    <a:bodyPr/>
                    <a:lstStyle/>
                    <a:p>
                      <a:r>
                        <a:rPr lang="es-MX" dirty="0"/>
                        <a:t>Contribuciones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89441253"/>
                  </a:ext>
                </a:extLst>
              </a:tr>
              <a:tr h="370840">
                <a:tc>
                  <a:txBody>
                    <a:bodyPr/>
                    <a:lstStyle/>
                    <a:p>
                      <a:pPr algn="r"/>
                      <a:r>
                        <a:rPr lang="es-MX"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502066863"/>
                  </a:ext>
                </a:extLst>
              </a:tr>
              <a:tr h="370840">
                <a:tc>
                  <a:txBody>
                    <a:bodyPr/>
                    <a:lstStyle/>
                    <a:p>
                      <a:pPr algn="r"/>
                      <a:r>
                        <a:rPr lang="es-MX" dirty="0"/>
                        <a:t>Porcentaje de contribución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112379635"/>
                  </a:ext>
                </a:extLst>
              </a:tr>
            </a:tbl>
          </a:graphicData>
        </a:graphic>
      </p:graphicFrame>
    </p:spTree>
    <p:extLst>
      <p:ext uri="{BB962C8B-B14F-4D97-AF65-F5344CB8AC3E}">
        <p14:creationId xmlns:p14="http://schemas.microsoft.com/office/powerpoint/2010/main" val="389640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0DEB9B1-7B6F-470E-A1C3-0BF6F9BA6ECC}"/>
              </a:ext>
            </a:extLst>
          </p:cNvPr>
          <p:cNvSpPr txBox="1"/>
          <p:nvPr/>
        </p:nvSpPr>
        <p:spPr>
          <a:xfrm>
            <a:off x="3166295" y="1021359"/>
            <a:ext cx="5859425" cy="646331"/>
          </a:xfrm>
          <a:prstGeom prst="rect">
            <a:avLst/>
          </a:prstGeom>
          <a:noFill/>
        </p:spPr>
        <p:txBody>
          <a:bodyPr wrap="none" rtlCol="0">
            <a:spAutoFit/>
          </a:bodyPr>
          <a:lstStyle/>
          <a:p>
            <a:pPr algn="ctr"/>
            <a:r>
              <a:rPr lang="es-MX" sz="3600" b="1" dirty="0">
                <a:solidFill>
                  <a:srgbClr val="FF5555"/>
                </a:solidFill>
              </a:rPr>
              <a:t>Contribución final al proyecto</a:t>
            </a:r>
          </a:p>
        </p:txBody>
      </p:sp>
      <p:graphicFrame>
        <p:nvGraphicFramePr>
          <p:cNvPr id="8" name="Tabla 8">
            <a:extLst>
              <a:ext uri="{FF2B5EF4-FFF2-40B4-BE49-F238E27FC236}">
                <a16:creationId xmlns:a16="http://schemas.microsoft.com/office/drawing/2014/main" id="{91D24DE8-B6C2-4AD2-AA7A-A518AEDE7604}"/>
              </a:ext>
            </a:extLst>
          </p:cNvPr>
          <p:cNvGraphicFramePr>
            <a:graphicFrameLocks noGrp="1"/>
          </p:cNvGraphicFramePr>
          <p:nvPr>
            <p:extLst>
              <p:ext uri="{D42A27DB-BD31-4B8C-83A1-F6EECF244321}">
                <p14:modId xmlns:p14="http://schemas.microsoft.com/office/powerpoint/2010/main" val="17503873"/>
              </p:ext>
            </p:extLst>
          </p:nvPr>
        </p:nvGraphicFramePr>
        <p:xfrm>
          <a:off x="772494" y="2316479"/>
          <a:ext cx="10647012" cy="2768600"/>
        </p:xfrm>
        <a:graphic>
          <a:graphicData uri="http://schemas.openxmlformats.org/drawingml/2006/table">
            <a:tbl>
              <a:tblPr bandRow="1">
                <a:tableStyleId>{3C2FFA5D-87B4-456A-9821-1D502468CF0F}</a:tableStyleId>
              </a:tblPr>
              <a:tblGrid>
                <a:gridCol w="1774502">
                  <a:extLst>
                    <a:ext uri="{9D8B030D-6E8A-4147-A177-3AD203B41FA5}">
                      <a16:colId xmlns:a16="http://schemas.microsoft.com/office/drawing/2014/main" val="308285640"/>
                    </a:ext>
                  </a:extLst>
                </a:gridCol>
                <a:gridCol w="1774502">
                  <a:extLst>
                    <a:ext uri="{9D8B030D-6E8A-4147-A177-3AD203B41FA5}">
                      <a16:colId xmlns:a16="http://schemas.microsoft.com/office/drawing/2014/main" val="1341897446"/>
                    </a:ext>
                  </a:extLst>
                </a:gridCol>
                <a:gridCol w="1774502">
                  <a:extLst>
                    <a:ext uri="{9D8B030D-6E8A-4147-A177-3AD203B41FA5}">
                      <a16:colId xmlns:a16="http://schemas.microsoft.com/office/drawing/2014/main" val="2033077529"/>
                    </a:ext>
                  </a:extLst>
                </a:gridCol>
                <a:gridCol w="1774502">
                  <a:extLst>
                    <a:ext uri="{9D8B030D-6E8A-4147-A177-3AD203B41FA5}">
                      <a16:colId xmlns:a16="http://schemas.microsoft.com/office/drawing/2014/main" val="3139749537"/>
                    </a:ext>
                  </a:extLst>
                </a:gridCol>
                <a:gridCol w="1774502">
                  <a:extLst>
                    <a:ext uri="{9D8B030D-6E8A-4147-A177-3AD203B41FA5}">
                      <a16:colId xmlns:a16="http://schemas.microsoft.com/office/drawing/2014/main" val="4291566330"/>
                    </a:ext>
                  </a:extLst>
                </a:gridCol>
                <a:gridCol w="1774502">
                  <a:extLst>
                    <a:ext uri="{9D8B030D-6E8A-4147-A177-3AD203B41FA5}">
                      <a16:colId xmlns:a16="http://schemas.microsoft.com/office/drawing/2014/main" val="3787022632"/>
                    </a:ext>
                  </a:extLst>
                </a:gridCol>
              </a:tblGrid>
              <a:tr h="370840">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Carlos Chan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Jorge Guerrero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Juan Durán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Pedro Euan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b="1"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1683555209"/>
                  </a:ext>
                </a:extLst>
              </a:tr>
              <a:tr h="370840">
                <a:tc>
                  <a:txBody>
                    <a:bodyPr/>
                    <a:lstStyle/>
                    <a:p>
                      <a:r>
                        <a:rPr lang="es-MX" dirty="0"/>
                        <a:t>Primera entrega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24.19%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23.07%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1831233494"/>
                  </a:ext>
                </a:extLst>
              </a:tr>
              <a:tr h="370840">
                <a:tc>
                  <a:txBody>
                    <a:bodyPr/>
                    <a:lstStyle/>
                    <a:p>
                      <a:r>
                        <a:rPr lang="es-MX" dirty="0"/>
                        <a:t>Segunda entrega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28.79%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25.67%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24.6%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20.94%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529093942"/>
                  </a:ext>
                </a:extLst>
              </a:tr>
              <a:tr h="370840">
                <a:tc>
                  <a:txBody>
                    <a:bodyPr/>
                    <a:lstStyle/>
                    <a:p>
                      <a:r>
                        <a:rPr lang="es-MX" dirty="0"/>
                        <a:t>Entrega final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89441253"/>
                  </a:ext>
                </a:extLst>
              </a:tr>
              <a:tr h="370840">
                <a:tc>
                  <a:txBody>
                    <a:bodyPr/>
                    <a:lstStyle/>
                    <a:p>
                      <a:pPr algn="r"/>
                      <a:r>
                        <a:rPr lang="es-MX"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80.87%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77.75%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74.5%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66.88%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tc>
                  <a:txBody>
                    <a:bodyPr/>
                    <a:lstStyle/>
                    <a:p>
                      <a:pPr algn="ctr"/>
                      <a:r>
                        <a:rPr lang="es-MX" dirty="0"/>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A8D9"/>
                    </a:solidFill>
                  </a:tcPr>
                </a:tc>
                <a:extLst>
                  <a:ext uri="{0D108BD9-81ED-4DB2-BD59-A6C34878D82A}">
                    <a16:rowId xmlns:a16="http://schemas.microsoft.com/office/drawing/2014/main" val="502066863"/>
                  </a:ext>
                </a:extLst>
              </a:tr>
              <a:tr h="370840">
                <a:tc>
                  <a:txBody>
                    <a:bodyPr/>
                    <a:lstStyle/>
                    <a:p>
                      <a:pPr algn="r"/>
                      <a:r>
                        <a:rPr lang="es-MX" dirty="0"/>
                        <a:t>Porcentaje de contribución final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26.95%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25.91%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24.85%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22.29%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a:r>
                        <a:rPr lang="es-MX"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4112379635"/>
                  </a:ext>
                </a:extLst>
              </a:tr>
            </a:tbl>
          </a:graphicData>
        </a:graphic>
      </p:graphicFrame>
    </p:spTree>
    <p:extLst>
      <p:ext uri="{BB962C8B-B14F-4D97-AF65-F5344CB8AC3E}">
        <p14:creationId xmlns:p14="http://schemas.microsoft.com/office/powerpoint/2010/main" val="264975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4D10932-9628-4EB6-96E9-29811446DA8F}"/>
              </a:ext>
            </a:extLst>
          </p:cNvPr>
          <p:cNvSpPr txBox="1"/>
          <p:nvPr/>
        </p:nvSpPr>
        <p:spPr>
          <a:xfrm>
            <a:off x="8553130" y="900333"/>
            <a:ext cx="2148345"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02.</a:t>
            </a:r>
          </a:p>
        </p:txBody>
      </p:sp>
      <p:sp>
        <p:nvSpPr>
          <p:cNvPr id="7" name="CuadroTexto 6">
            <a:extLst>
              <a:ext uri="{FF2B5EF4-FFF2-40B4-BE49-F238E27FC236}">
                <a16:creationId xmlns:a16="http://schemas.microsoft.com/office/drawing/2014/main" id="{2C55FAAD-B7C2-45EE-9873-F77C2A593AC9}"/>
              </a:ext>
            </a:extLst>
          </p:cNvPr>
          <p:cNvSpPr txBox="1"/>
          <p:nvPr/>
        </p:nvSpPr>
        <p:spPr>
          <a:xfrm>
            <a:off x="963414" y="2921168"/>
            <a:ext cx="5256568" cy="1015663"/>
          </a:xfrm>
          <a:prstGeom prst="rect">
            <a:avLst/>
          </a:prstGeom>
          <a:noFill/>
        </p:spPr>
        <p:txBody>
          <a:bodyPr wrap="none" rtlCol="0">
            <a:spAutoFit/>
          </a:bodyPr>
          <a:lstStyle/>
          <a:p>
            <a:pPr algn="ctr"/>
            <a:r>
              <a:rPr lang="es-MX" sz="6000" b="1" dirty="0">
                <a:solidFill>
                  <a:srgbClr val="313131"/>
                </a:solidFill>
                <a:latin typeface="Montserrat" panose="00000500000000000000" pitchFamily="2" charset="0"/>
              </a:rPr>
              <a:t>Metodología</a:t>
            </a:r>
          </a:p>
        </p:txBody>
      </p:sp>
      <p:pic>
        <p:nvPicPr>
          <p:cNvPr id="3" name="Imagen 2">
            <a:extLst>
              <a:ext uri="{FF2B5EF4-FFF2-40B4-BE49-F238E27FC236}">
                <a16:creationId xmlns:a16="http://schemas.microsoft.com/office/drawing/2014/main" id="{5F7075B4-3D36-4EA2-9E81-B4924B41AFEF}"/>
              </a:ext>
            </a:extLst>
          </p:cNvPr>
          <p:cNvPicPr>
            <a:picLocks noChangeAspect="1"/>
          </p:cNvPicPr>
          <p:nvPr/>
        </p:nvPicPr>
        <p:blipFill>
          <a:blip r:embed="rId3"/>
          <a:stretch>
            <a:fillRect/>
          </a:stretch>
        </p:blipFill>
        <p:spPr>
          <a:xfrm>
            <a:off x="7279438" y="2549986"/>
            <a:ext cx="3949148" cy="3949148"/>
          </a:xfrm>
          <a:prstGeom prst="rect">
            <a:avLst/>
          </a:prstGeom>
        </p:spPr>
      </p:pic>
    </p:spTree>
    <p:extLst>
      <p:ext uri="{BB962C8B-B14F-4D97-AF65-F5344CB8AC3E}">
        <p14:creationId xmlns:p14="http://schemas.microsoft.com/office/powerpoint/2010/main" val="2822814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164FBC5-7D65-409A-BDB8-378E0B46F5B1}"/>
              </a:ext>
            </a:extLst>
          </p:cNvPr>
          <p:cNvPicPr>
            <a:picLocks noChangeAspect="1"/>
          </p:cNvPicPr>
          <p:nvPr/>
        </p:nvPicPr>
        <p:blipFill>
          <a:blip r:embed="rId3"/>
          <a:stretch>
            <a:fillRect/>
          </a:stretch>
        </p:blipFill>
        <p:spPr>
          <a:xfrm>
            <a:off x="599661" y="2130287"/>
            <a:ext cx="4727713" cy="4727713"/>
          </a:xfrm>
          <a:prstGeom prst="rect">
            <a:avLst/>
          </a:prstGeom>
        </p:spPr>
      </p:pic>
      <p:sp>
        <p:nvSpPr>
          <p:cNvPr id="6" name="CuadroTexto 5">
            <a:extLst>
              <a:ext uri="{FF2B5EF4-FFF2-40B4-BE49-F238E27FC236}">
                <a16:creationId xmlns:a16="http://schemas.microsoft.com/office/drawing/2014/main" id="{EFFB9040-10A1-4255-854D-0B9EDDF252A1}"/>
              </a:ext>
            </a:extLst>
          </p:cNvPr>
          <p:cNvSpPr txBox="1"/>
          <p:nvPr/>
        </p:nvSpPr>
        <p:spPr>
          <a:xfrm>
            <a:off x="1375402" y="647114"/>
            <a:ext cx="2154757"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05.</a:t>
            </a:r>
          </a:p>
        </p:txBody>
      </p:sp>
      <p:sp>
        <p:nvSpPr>
          <p:cNvPr id="8" name="CuadroTexto 7">
            <a:extLst>
              <a:ext uri="{FF2B5EF4-FFF2-40B4-BE49-F238E27FC236}">
                <a16:creationId xmlns:a16="http://schemas.microsoft.com/office/drawing/2014/main" id="{4929F6EC-8E69-485F-B83F-3DBD5BF77A1A}"/>
              </a:ext>
            </a:extLst>
          </p:cNvPr>
          <p:cNvSpPr txBox="1"/>
          <p:nvPr/>
        </p:nvSpPr>
        <p:spPr>
          <a:xfrm>
            <a:off x="6048890" y="2459503"/>
            <a:ext cx="5271996"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Lecciones aprendidas</a:t>
            </a:r>
          </a:p>
        </p:txBody>
      </p:sp>
    </p:spTree>
    <p:extLst>
      <p:ext uri="{BB962C8B-B14F-4D97-AF65-F5344CB8AC3E}">
        <p14:creationId xmlns:p14="http://schemas.microsoft.com/office/powerpoint/2010/main" val="2691505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8C7C8B6-A1CB-4A9D-9D84-00FE1F6C3C0C}"/>
              </a:ext>
            </a:extLst>
          </p:cNvPr>
          <p:cNvSpPr txBox="1"/>
          <p:nvPr/>
        </p:nvSpPr>
        <p:spPr>
          <a:xfrm>
            <a:off x="3960855" y="1021359"/>
            <a:ext cx="4270336" cy="646331"/>
          </a:xfrm>
          <a:prstGeom prst="rect">
            <a:avLst/>
          </a:prstGeom>
          <a:noFill/>
        </p:spPr>
        <p:txBody>
          <a:bodyPr wrap="none" rtlCol="0">
            <a:spAutoFit/>
          </a:bodyPr>
          <a:lstStyle/>
          <a:p>
            <a:pPr algn="ctr"/>
            <a:r>
              <a:rPr lang="es-MX" sz="3600" b="1" dirty="0">
                <a:solidFill>
                  <a:srgbClr val="FF5555"/>
                </a:solidFill>
              </a:rPr>
              <a:t>Lecciones aprendidas</a:t>
            </a:r>
          </a:p>
        </p:txBody>
      </p:sp>
      <p:sp>
        <p:nvSpPr>
          <p:cNvPr id="5" name="CuadroTexto 4">
            <a:extLst>
              <a:ext uri="{FF2B5EF4-FFF2-40B4-BE49-F238E27FC236}">
                <a16:creationId xmlns:a16="http://schemas.microsoft.com/office/drawing/2014/main" id="{A5BEE1C7-D420-4BE9-888A-E09D36CB5DEF}"/>
              </a:ext>
            </a:extLst>
          </p:cNvPr>
          <p:cNvSpPr txBox="1"/>
          <p:nvPr/>
        </p:nvSpPr>
        <p:spPr>
          <a:xfrm>
            <a:off x="1172308" y="1936283"/>
            <a:ext cx="9847384" cy="2554545"/>
          </a:xfrm>
          <a:prstGeom prst="rect">
            <a:avLst/>
          </a:prstGeom>
          <a:noFill/>
        </p:spPr>
        <p:txBody>
          <a:bodyPr wrap="square" rtlCol="0">
            <a:spAutoFit/>
          </a:bodyPr>
          <a:lstStyle/>
          <a:p>
            <a:pPr algn="just"/>
            <a:r>
              <a:rPr lang="es-MX" sz="2000" dirty="0">
                <a:solidFill>
                  <a:srgbClr val="313131"/>
                </a:solidFill>
              </a:rPr>
              <a:t>A lo largo de la asignatura y el desarrollo del proyecto Bloodate aprendimos muchos conceptos y actividades de la interacción humano computadora:</a:t>
            </a:r>
          </a:p>
          <a:p>
            <a:pPr marL="342900" indent="-342900" algn="just">
              <a:buFont typeface="Arial" panose="020B0604020202020204" pitchFamily="34" charset="0"/>
              <a:buChar char="•"/>
            </a:pPr>
            <a:r>
              <a:rPr lang="es-MX" sz="2000" dirty="0">
                <a:solidFill>
                  <a:srgbClr val="313131"/>
                </a:solidFill>
              </a:rPr>
              <a:t>Diseño centrado en el usuario.</a:t>
            </a:r>
          </a:p>
          <a:p>
            <a:pPr marL="342900" indent="-342900" algn="just">
              <a:buFont typeface="Arial" panose="020B0604020202020204" pitchFamily="34" charset="0"/>
              <a:buChar char="•"/>
            </a:pPr>
            <a:r>
              <a:rPr lang="es-MX" sz="2000" dirty="0">
                <a:solidFill>
                  <a:srgbClr val="313131"/>
                </a:solidFill>
              </a:rPr>
              <a:t>Perfiles de usuarios.</a:t>
            </a:r>
          </a:p>
          <a:p>
            <a:pPr marL="342900" indent="-342900" algn="just">
              <a:buFont typeface="Arial" panose="020B0604020202020204" pitchFamily="34" charset="0"/>
              <a:buChar char="•"/>
            </a:pPr>
            <a:r>
              <a:rPr lang="es-MX" sz="2000" dirty="0">
                <a:solidFill>
                  <a:srgbClr val="313131"/>
                </a:solidFill>
              </a:rPr>
              <a:t>Persona.</a:t>
            </a:r>
          </a:p>
          <a:p>
            <a:pPr marL="342900" indent="-342900" algn="just">
              <a:buFont typeface="Arial" panose="020B0604020202020204" pitchFamily="34" charset="0"/>
              <a:buChar char="•"/>
            </a:pPr>
            <a:r>
              <a:rPr lang="es-MX" sz="2000" dirty="0">
                <a:solidFill>
                  <a:srgbClr val="313131"/>
                </a:solidFill>
              </a:rPr>
              <a:t>Escenarios.</a:t>
            </a:r>
          </a:p>
          <a:p>
            <a:pPr marL="342900" indent="-342900" algn="just">
              <a:buFont typeface="Arial" panose="020B0604020202020204" pitchFamily="34" charset="0"/>
              <a:buChar char="•"/>
            </a:pPr>
            <a:r>
              <a:rPr lang="es-MX" sz="2000" dirty="0">
                <a:solidFill>
                  <a:srgbClr val="313131"/>
                </a:solidFill>
              </a:rPr>
              <a:t>Creación de prototipos.</a:t>
            </a:r>
          </a:p>
          <a:p>
            <a:pPr marL="342900" indent="-342900" algn="just">
              <a:buFont typeface="Arial" panose="020B0604020202020204" pitchFamily="34" charset="0"/>
              <a:buChar char="•"/>
            </a:pPr>
            <a:r>
              <a:rPr lang="es-MX" sz="2000" dirty="0">
                <a:solidFill>
                  <a:srgbClr val="313131"/>
                </a:solidFill>
              </a:rPr>
              <a:t>Pruebas de usabilidad.</a:t>
            </a:r>
          </a:p>
        </p:txBody>
      </p:sp>
    </p:spTree>
    <p:extLst>
      <p:ext uri="{BB962C8B-B14F-4D97-AF65-F5344CB8AC3E}">
        <p14:creationId xmlns:p14="http://schemas.microsoft.com/office/powerpoint/2010/main" val="2781276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2087F0-4371-4200-BAAE-A3E053BC84FA}"/>
              </a:ext>
            </a:extLst>
          </p:cNvPr>
          <p:cNvPicPr>
            <a:picLocks noChangeAspect="1"/>
          </p:cNvPicPr>
          <p:nvPr/>
        </p:nvPicPr>
        <p:blipFill>
          <a:blip r:embed="rId3"/>
          <a:stretch>
            <a:fillRect/>
          </a:stretch>
        </p:blipFill>
        <p:spPr>
          <a:xfrm>
            <a:off x="7063409" y="2103344"/>
            <a:ext cx="4555873" cy="4555873"/>
          </a:xfrm>
          <a:prstGeom prst="rect">
            <a:avLst/>
          </a:prstGeom>
        </p:spPr>
      </p:pic>
      <p:sp>
        <p:nvSpPr>
          <p:cNvPr id="6" name="CuadroTexto 5">
            <a:extLst>
              <a:ext uri="{FF2B5EF4-FFF2-40B4-BE49-F238E27FC236}">
                <a16:creationId xmlns:a16="http://schemas.microsoft.com/office/drawing/2014/main" id="{E7587800-BB61-410A-9AED-65D98736028A}"/>
              </a:ext>
            </a:extLst>
          </p:cNvPr>
          <p:cNvSpPr txBox="1"/>
          <p:nvPr/>
        </p:nvSpPr>
        <p:spPr>
          <a:xfrm>
            <a:off x="8403405" y="940090"/>
            <a:ext cx="2209259"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06.</a:t>
            </a:r>
          </a:p>
        </p:txBody>
      </p:sp>
      <p:sp>
        <p:nvSpPr>
          <p:cNvPr id="7" name="CuadroTexto 6">
            <a:extLst>
              <a:ext uri="{FF2B5EF4-FFF2-40B4-BE49-F238E27FC236}">
                <a16:creationId xmlns:a16="http://schemas.microsoft.com/office/drawing/2014/main" id="{975B2FD1-8E48-4288-BB94-E18B1CFA5F5C}"/>
              </a:ext>
            </a:extLst>
          </p:cNvPr>
          <p:cNvSpPr txBox="1"/>
          <p:nvPr/>
        </p:nvSpPr>
        <p:spPr>
          <a:xfrm>
            <a:off x="735106" y="2921168"/>
            <a:ext cx="5650011" cy="1015663"/>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Conclusiones</a:t>
            </a:r>
          </a:p>
        </p:txBody>
      </p:sp>
    </p:spTree>
    <p:extLst>
      <p:ext uri="{BB962C8B-B14F-4D97-AF65-F5344CB8AC3E}">
        <p14:creationId xmlns:p14="http://schemas.microsoft.com/office/powerpoint/2010/main" val="2460650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8C7C8B6-A1CB-4A9D-9D84-00FE1F6C3C0C}"/>
              </a:ext>
            </a:extLst>
          </p:cNvPr>
          <p:cNvSpPr txBox="1"/>
          <p:nvPr/>
        </p:nvSpPr>
        <p:spPr>
          <a:xfrm>
            <a:off x="4749317" y="809325"/>
            <a:ext cx="2693366" cy="646331"/>
          </a:xfrm>
          <a:prstGeom prst="rect">
            <a:avLst/>
          </a:prstGeom>
          <a:noFill/>
        </p:spPr>
        <p:txBody>
          <a:bodyPr wrap="none" rtlCol="0">
            <a:spAutoFit/>
          </a:bodyPr>
          <a:lstStyle/>
          <a:p>
            <a:pPr algn="ctr"/>
            <a:r>
              <a:rPr lang="es-MX" sz="3600" b="1" dirty="0">
                <a:solidFill>
                  <a:srgbClr val="FF5555"/>
                </a:solidFill>
              </a:rPr>
              <a:t>Conclusiones</a:t>
            </a:r>
          </a:p>
        </p:txBody>
      </p:sp>
      <p:sp>
        <p:nvSpPr>
          <p:cNvPr id="5" name="CuadroTexto 4">
            <a:extLst>
              <a:ext uri="{FF2B5EF4-FFF2-40B4-BE49-F238E27FC236}">
                <a16:creationId xmlns:a16="http://schemas.microsoft.com/office/drawing/2014/main" id="{A5BEE1C7-D420-4BE9-888A-E09D36CB5DEF}"/>
              </a:ext>
            </a:extLst>
          </p:cNvPr>
          <p:cNvSpPr txBox="1"/>
          <p:nvPr/>
        </p:nvSpPr>
        <p:spPr>
          <a:xfrm>
            <a:off x="1172308" y="1726383"/>
            <a:ext cx="9847384" cy="3785652"/>
          </a:xfrm>
          <a:prstGeom prst="rect">
            <a:avLst/>
          </a:prstGeom>
          <a:noFill/>
        </p:spPr>
        <p:txBody>
          <a:bodyPr wrap="square" rtlCol="0">
            <a:spAutoFit/>
          </a:bodyPr>
          <a:lstStyle/>
          <a:p>
            <a:pPr algn="just"/>
            <a:r>
              <a:rPr lang="es-MX" sz="2000" dirty="0">
                <a:solidFill>
                  <a:srgbClr val="313131"/>
                </a:solidFill>
              </a:rPr>
              <a:t>El proyecto Bloodate tuvo una recepción positiva en la prueba de usabilidad que se llevo a cabo. El proyecto fue elaborado para intentar contribuir a solucionar el problema de la falta de donadores de sangre altruistas en México, sin embargo, La problemática de la falta de donadores de sangre altruistas en México y el mundo es un tema social que esta relacionado a la cultura, nivel de educación y otros aspectos de una sociedad. Los sistemas informáticos pueden ser de gran ayuda, pero, aunque se creen cientos de ellos eso no hará que las personas cambien su mentalidad automáticamente y decidan volverse donadores de sangre altruistas. La creación de sistemas web y aplicaciones móviles que ayuden a divulgar información sobre la donación de sangre, facilitar el proceso para donar y ayudar a encontrar donadores es algo importante y que puede traer muchos beneficios como ha ocurrido en muchos países, sin embargo, la solución a esta problemática va mucho más allá de paginas web y aplicaciones móviles.</a:t>
            </a:r>
          </a:p>
        </p:txBody>
      </p:sp>
    </p:spTree>
    <p:extLst>
      <p:ext uri="{BB962C8B-B14F-4D97-AF65-F5344CB8AC3E}">
        <p14:creationId xmlns:p14="http://schemas.microsoft.com/office/powerpoint/2010/main" val="2911839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1C7E85E-D759-432D-8A55-3A8D0BC71E1C}"/>
              </a:ext>
            </a:extLst>
          </p:cNvPr>
          <p:cNvSpPr/>
          <p:nvPr/>
        </p:nvSpPr>
        <p:spPr>
          <a:xfrm>
            <a:off x="0" y="0"/>
            <a:ext cx="5281863" cy="6858000"/>
          </a:xfrm>
          <a:prstGeom prst="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4676F252-9D4C-4B10-9ADD-B8AAA48600F6}"/>
              </a:ext>
            </a:extLst>
          </p:cNvPr>
          <p:cNvPicPr>
            <a:picLocks noChangeAspect="1"/>
          </p:cNvPicPr>
          <p:nvPr/>
        </p:nvPicPr>
        <p:blipFill>
          <a:blip r:embed="rId2"/>
          <a:stretch>
            <a:fillRect/>
          </a:stretch>
        </p:blipFill>
        <p:spPr>
          <a:xfrm>
            <a:off x="571500" y="1345817"/>
            <a:ext cx="4138861" cy="3251963"/>
          </a:xfrm>
          <a:prstGeom prst="rect">
            <a:avLst/>
          </a:prstGeom>
        </p:spPr>
      </p:pic>
      <p:sp>
        <p:nvSpPr>
          <p:cNvPr id="11" name="CuadroTexto 10">
            <a:extLst>
              <a:ext uri="{FF2B5EF4-FFF2-40B4-BE49-F238E27FC236}">
                <a16:creationId xmlns:a16="http://schemas.microsoft.com/office/drawing/2014/main" id="{F5F6E3EF-9A9A-4531-A527-5CE863E01958}"/>
              </a:ext>
            </a:extLst>
          </p:cNvPr>
          <p:cNvSpPr txBox="1"/>
          <p:nvPr/>
        </p:nvSpPr>
        <p:spPr>
          <a:xfrm>
            <a:off x="5853363" y="2828835"/>
            <a:ext cx="5915526" cy="1200329"/>
          </a:xfrm>
          <a:prstGeom prst="rect">
            <a:avLst/>
          </a:prstGeom>
          <a:noFill/>
        </p:spPr>
        <p:txBody>
          <a:bodyPr wrap="square" lIns="91440" tIns="45720" rIns="91440" bIns="45720" rtlCol="0" anchor="t">
            <a:spAutoFit/>
          </a:bodyPr>
          <a:lstStyle/>
          <a:p>
            <a:r>
              <a:rPr lang="es-MX" sz="2400" b="1" dirty="0"/>
              <a:t>Link del repositorio:</a:t>
            </a:r>
          </a:p>
          <a:p>
            <a:pPr marL="342900" indent="-342900">
              <a:buFont typeface="Arial" panose="020B0604020202020204" pitchFamily="34" charset="0"/>
              <a:buChar char="•"/>
            </a:pPr>
            <a:r>
              <a:rPr lang="es-MX" sz="2400" dirty="0">
                <a:ea typeface="+mn-lt"/>
                <a:cs typeface="+mn-lt"/>
              </a:rPr>
              <a:t>https://github.com/Shadic78/Interaccion-Humano-Computadora</a:t>
            </a:r>
          </a:p>
        </p:txBody>
      </p:sp>
    </p:spTree>
    <p:extLst>
      <p:ext uri="{BB962C8B-B14F-4D97-AF65-F5344CB8AC3E}">
        <p14:creationId xmlns:p14="http://schemas.microsoft.com/office/powerpoint/2010/main" val="3324135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F24F712-27A6-4932-B89D-450536860989}"/>
              </a:ext>
            </a:extLst>
          </p:cNvPr>
          <p:cNvSpPr txBox="1"/>
          <p:nvPr/>
        </p:nvSpPr>
        <p:spPr>
          <a:xfrm>
            <a:off x="835880" y="844061"/>
            <a:ext cx="5891356" cy="646331"/>
          </a:xfrm>
          <a:prstGeom prst="rect">
            <a:avLst/>
          </a:prstGeom>
          <a:noFill/>
        </p:spPr>
        <p:txBody>
          <a:bodyPr wrap="none" rtlCol="0">
            <a:spAutoFit/>
          </a:bodyPr>
          <a:lstStyle/>
          <a:p>
            <a:r>
              <a:rPr lang="es-MX" sz="3600" b="1" dirty="0">
                <a:solidFill>
                  <a:srgbClr val="FF5555"/>
                </a:solidFill>
              </a:rPr>
              <a:t>Diseño centrado en el usuario</a:t>
            </a:r>
          </a:p>
        </p:txBody>
      </p:sp>
      <p:sp>
        <p:nvSpPr>
          <p:cNvPr id="5" name="CuadroTexto 4">
            <a:extLst>
              <a:ext uri="{FF2B5EF4-FFF2-40B4-BE49-F238E27FC236}">
                <a16:creationId xmlns:a16="http://schemas.microsoft.com/office/drawing/2014/main" id="{A12FF1C3-3850-4663-95C8-64FB7579A2D7}"/>
              </a:ext>
            </a:extLst>
          </p:cNvPr>
          <p:cNvSpPr txBox="1"/>
          <p:nvPr/>
        </p:nvSpPr>
        <p:spPr>
          <a:xfrm>
            <a:off x="835880" y="1702191"/>
            <a:ext cx="10362207" cy="3785652"/>
          </a:xfrm>
          <a:prstGeom prst="rect">
            <a:avLst/>
          </a:prstGeom>
          <a:noFill/>
        </p:spPr>
        <p:txBody>
          <a:bodyPr wrap="square" lIns="91440" tIns="45720" rIns="91440" bIns="45720" rtlCol="0" anchor="t">
            <a:spAutoFit/>
          </a:bodyPr>
          <a:lstStyle/>
          <a:p>
            <a:pPr algn="just"/>
            <a:r>
              <a:rPr lang="es-MX" sz="2000" dirty="0">
                <a:solidFill>
                  <a:srgbClr val="313131"/>
                </a:solidFill>
              </a:rPr>
              <a:t>El diseño centrado en el usuario (DCU) es un enfoque de diseño cuyo proceso esta dirigido por información sobre las personas que van a hacer uso del producto.</a:t>
            </a:r>
          </a:p>
          <a:p>
            <a:pPr algn="just"/>
            <a:endParaRPr lang="es-MX" sz="2000" dirty="0">
              <a:solidFill>
                <a:srgbClr val="313131"/>
              </a:solidFill>
            </a:endParaRPr>
          </a:p>
          <a:p>
            <a:pPr algn="just"/>
            <a:r>
              <a:rPr lang="es-MX" sz="2000" dirty="0">
                <a:solidFill>
                  <a:srgbClr val="313131"/>
                </a:solidFill>
              </a:rPr>
              <a:t>El diseño centrado en el usuario consiste de cuatro fases:</a:t>
            </a:r>
          </a:p>
          <a:p>
            <a:pPr marL="457200" indent="-457200" algn="just">
              <a:buClr>
                <a:srgbClr val="FF5555"/>
              </a:buClr>
              <a:buSzPct val="100000"/>
              <a:buFont typeface="+mj-lt"/>
              <a:buAutoNum type="arabicPeriod"/>
            </a:pPr>
            <a:r>
              <a:rPr lang="es-MX" sz="2000" b="1" dirty="0">
                <a:solidFill>
                  <a:srgbClr val="313131"/>
                </a:solidFill>
              </a:rPr>
              <a:t>Entender y especificar el contexto de uso. </a:t>
            </a:r>
            <a:r>
              <a:rPr lang="es-MX" sz="2000" dirty="0">
                <a:solidFill>
                  <a:srgbClr val="313131"/>
                </a:solidFill>
              </a:rPr>
              <a:t>Identificar a las personas a las que se dirige el producto, para qué lo usarán y en qué condiciones.</a:t>
            </a:r>
          </a:p>
          <a:p>
            <a:pPr marL="457200" indent="-457200" algn="just">
              <a:buClr>
                <a:srgbClr val="FF5555"/>
              </a:buClr>
              <a:buSzPct val="100000"/>
              <a:buFont typeface="+mj-lt"/>
              <a:buAutoNum type="arabicPeriod"/>
            </a:pPr>
            <a:r>
              <a:rPr lang="es-MX" sz="2000" b="1" dirty="0">
                <a:solidFill>
                  <a:srgbClr val="313131"/>
                </a:solidFill>
              </a:rPr>
              <a:t>Especificar requisitos. </a:t>
            </a:r>
            <a:r>
              <a:rPr lang="es-MX" sz="2000" dirty="0">
                <a:solidFill>
                  <a:srgbClr val="313131"/>
                </a:solidFill>
              </a:rPr>
              <a:t>Identificar los objetivos del usuario y del proveedor del producto que deberán satisfacerse.</a:t>
            </a:r>
          </a:p>
          <a:p>
            <a:pPr marL="457200" indent="-457200" algn="just">
              <a:buClr>
                <a:srgbClr val="FF5555"/>
              </a:buClr>
              <a:buSzPct val="100000"/>
              <a:buFont typeface="+mj-lt"/>
              <a:buAutoNum type="arabicPeriod"/>
            </a:pPr>
            <a:r>
              <a:rPr lang="es-MX" sz="2000" b="1" dirty="0">
                <a:solidFill>
                  <a:srgbClr val="313131"/>
                </a:solidFill>
              </a:rPr>
              <a:t>Desarrollar soluciones. </a:t>
            </a:r>
            <a:r>
              <a:rPr lang="es-MX" sz="2000" dirty="0">
                <a:solidFill>
                  <a:srgbClr val="313131"/>
                </a:solidFill>
              </a:rPr>
              <a:t>Elaborar soluciones para los problemas identificados y satisfacer los objetivos del usuario.</a:t>
            </a:r>
            <a:endParaRPr lang="es-MX" sz="2000" b="1" dirty="0">
              <a:solidFill>
                <a:srgbClr val="313131"/>
              </a:solidFill>
            </a:endParaRPr>
          </a:p>
          <a:p>
            <a:pPr marL="457200" indent="-457200" algn="just">
              <a:buClr>
                <a:srgbClr val="FF5555"/>
              </a:buClr>
              <a:buSzPct val="100000"/>
              <a:buFont typeface="+mj-lt"/>
              <a:buAutoNum type="arabicPeriod"/>
            </a:pPr>
            <a:r>
              <a:rPr lang="es-MX" sz="2000" b="1" dirty="0">
                <a:solidFill>
                  <a:srgbClr val="313131"/>
                </a:solidFill>
              </a:rPr>
              <a:t>Evaluar el diseño. </a:t>
            </a:r>
            <a:r>
              <a:rPr lang="es-MX" sz="2000" dirty="0">
                <a:solidFill>
                  <a:srgbClr val="313131"/>
                </a:solidFill>
              </a:rPr>
              <a:t>Evaluar el desempeño del diseño según el contexto de los usuarios y los requisitos.</a:t>
            </a:r>
            <a:endParaRPr lang="es-MX" sz="2000" b="1" dirty="0">
              <a:solidFill>
                <a:srgbClr val="313131"/>
              </a:solidFill>
            </a:endParaRPr>
          </a:p>
        </p:txBody>
      </p:sp>
    </p:spTree>
    <p:extLst>
      <p:ext uri="{BB962C8B-B14F-4D97-AF65-F5344CB8AC3E}">
        <p14:creationId xmlns:p14="http://schemas.microsoft.com/office/powerpoint/2010/main" val="172336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93FE23-685C-4310-8842-3D45A20AF5DE}"/>
              </a:ext>
            </a:extLst>
          </p:cNvPr>
          <p:cNvPicPr>
            <a:picLocks noChangeAspect="1"/>
          </p:cNvPicPr>
          <p:nvPr/>
        </p:nvPicPr>
        <p:blipFill>
          <a:blip r:embed="rId3"/>
          <a:stretch>
            <a:fillRect/>
          </a:stretch>
        </p:blipFill>
        <p:spPr>
          <a:xfrm>
            <a:off x="261200" y="2474843"/>
            <a:ext cx="4383157" cy="4383157"/>
          </a:xfrm>
          <a:prstGeom prst="rect">
            <a:avLst/>
          </a:prstGeom>
        </p:spPr>
      </p:pic>
      <p:sp>
        <p:nvSpPr>
          <p:cNvPr id="4" name="CuadroTexto 3">
            <a:extLst>
              <a:ext uri="{FF2B5EF4-FFF2-40B4-BE49-F238E27FC236}">
                <a16:creationId xmlns:a16="http://schemas.microsoft.com/office/drawing/2014/main" id="{708662A1-268E-46A2-81AC-0DC42A8CA0D0}"/>
              </a:ext>
            </a:extLst>
          </p:cNvPr>
          <p:cNvSpPr txBox="1"/>
          <p:nvPr/>
        </p:nvSpPr>
        <p:spPr>
          <a:xfrm>
            <a:off x="1393837" y="647114"/>
            <a:ext cx="2117887"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2.1.</a:t>
            </a:r>
          </a:p>
        </p:txBody>
      </p:sp>
      <p:sp>
        <p:nvSpPr>
          <p:cNvPr id="5" name="CuadroTexto 4">
            <a:extLst>
              <a:ext uri="{FF2B5EF4-FFF2-40B4-BE49-F238E27FC236}">
                <a16:creationId xmlns:a16="http://schemas.microsoft.com/office/drawing/2014/main" id="{2077FC47-EAFF-4CD8-B41F-B95A15C2A480}"/>
              </a:ext>
            </a:extLst>
          </p:cNvPr>
          <p:cNvSpPr txBox="1"/>
          <p:nvPr/>
        </p:nvSpPr>
        <p:spPr>
          <a:xfrm>
            <a:off x="4622386" y="2459504"/>
            <a:ext cx="6946762"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Entender el contexto de uso</a:t>
            </a:r>
          </a:p>
        </p:txBody>
      </p:sp>
    </p:spTree>
    <p:extLst>
      <p:ext uri="{BB962C8B-B14F-4D97-AF65-F5344CB8AC3E}">
        <p14:creationId xmlns:p14="http://schemas.microsoft.com/office/powerpoint/2010/main" val="157068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F75EAA1-1000-483B-BA24-8B32F5EA474D}"/>
              </a:ext>
            </a:extLst>
          </p:cNvPr>
          <p:cNvSpPr txBox="1"/>
          <p:nvPr/>
        </p:nvSpPr>
        <p:spPr>
          <a:xfrm>
            <a:off x="835880" y="844061"/>
            <a:ext cx="5652638" cy="646331"/>
          </a:xfrm>
          <a:prstGeom prst="rect">
            <a:avLst/>
          </a:prstGeom>
          <a:noFill/>
        </p:spPr>
        <p:txBody>
          <a:bodyPr wrap="none" rtlCol="0">
            <a:spAutoFit/>
          </a:bodyPr>
          <a:lstStyle/>
          <a:p>
            <a:r>
              <a:rPr lang="es-MX" sz="3600" b="1" dirty="0">
                <a:solidFill>
                  <a:srgbClr val="FF5555"/>
                </a:solidFill>
              </a:rPr>
              <a:t>Investigación de los usuarios</a:t>
            </a:r>
          </a:p>
        </p:txBody>
      </p:sp>
      <p:sp>
        <p:nvSpPr>
          <p:cNvPr id="8" name="CuadroTexto 7">
            <a:extLst>
              <a:ext uri="{FF2B5EF4-FFF2-40B4-BE49-F238E27FC236}">
                <a16:creationId xmlns:a16="http://schemas.microsoft.com/office/drawing/2014/main" id="{838C7461-D355-4B63-BBC5-F034EC76D3AB}"/>
              </a:ext>
            </a:extLst>
          </p:cNvPr>
          <p:cNvSpPr txBox="1"/>
          <p:nvPr/>
        </p:nvSpPr>
        <p:spPr>
          <a:xfrm>
            <a:off x="835880" y="1702191"/>
            <a:ext cx="10362207" cy="4093428"/>
          </a:xfrm>
          <a:prstGeom prst="rect">
            <a:avLst/>
          </a:prstGeom>
          <a:noFill/>
        </p:spPr>
        <p:txBody>
          <a:bodyPr wrap="square" rtlCol="0">
            <a:spAutoFit/>
          </a:bodyPr>
          <a:lstStyle/>
          <a:p>
            <a:pPr algn="just"/>
            <a:r>
              <a:rPr lang="es-MX" sz="2000" b="1" dirty="0">
                <a:solidFill>
                  <a:srgbClr val="FF5555"/>
                </a:solidFill>
              </a:rPr>
              <a:t>Perfil de usuario</a:t>
            </a:r>
            <a:endParaRPr lang="es-MX" sz="2000" dirty="0">
              <a:solidFill>
                <a:srgbClr val="313131"/>
              </a:solidFill>
            </a:endParaRPr>
          </a:p>
          <a:p>
            <a:pPr algn="just"/>
            <a:r>
              <a:rPr lang="es-MX" sz="2000" dirty="0">
                <a:solidFill>
                  <a:srgbClr val="313131"/>
                </a:solidFill>
              </a:rPr>
              <a:t>Para identificar y comprender a los usuarios de nuestro producto se realizaron investigaciones en distintas fuentes y a raíz de dichas investigaciones se generaron cuatro perfiles de usuarios. </a:t>
            </a:r>
          </a:p>
          <a:p>
            <a:pPr algn="just"/>
            <a:endParaRPr lang="es-MX" sz="2000" b="1" dirty="0">
              <a:solidFill>
                <a:srgbClr val="313131"/>
              </a:solidFill>
            </a:endParaRPr>
          </a:p>
          <a:p>
            <a:pPr algn="just"/>
            <a:r>
              <a:rPr lang="es-MX" sz="2000" b="1" dirty="0">
                <a:solidFill>
                  <a:srgbClr val="FF5555"/>
                </a:solidFill>
              </a:rPr>
              <a:t>Persona</a:t>
            </a:r>
          </a:p>
          <a:p>
            <a:pPr algn="just"/>
            <a:r>
              <a:rPr lang="es-MX" sz="2000" dirty="0">
                <a:solidFill>
                  <a:srgbClr val="313131"/>
                </a:solidFill>
              </a:rPr>
              <a:t>En base a los perfiles de usuario generados el equipo procedió a utilizar la técnica de Persona para imaginar y modelar a personas especificas que estuvieran catalogadas en los perfiles de usuario. El resultado de este proceso fue la creación de dos Persona.</a:t>
            </a:r>
          </a:p>
          <a:p>
            <a:pPr algn="just"/>
            <a:endParaRPr lang="es-MX" sz="2000" b="1" dirty="0">
              <a:solidFill>
                <a:srgbClr val="313131"/>
              </a:solidFill>
            </a:endParaRPr>
          </a:p>
          <a:p>
            <a:pPr algn="just"/>
            <a:r>
              <a:rPr lang="es-MX" sz="2000" b="1" dirty="0">
                <a:solidFill>
                  <a:srgbClr val="FF5555"/>
                </a:solidFill>
              </a:rPr>
              <a:t>Escenarios</a:t>
            </a:r>
          </a:p>
          <a:p>
            <a:pPr algn="just"/>
            <a:r>
              <a:rPr lang="es-MX" sz="2000" dirty="0">
                <a:solidFill>
                  <a:srgbClr val="313131"/>
                </a:solidFill>
              </a:rPr>
              <a:t>En base a las Persona creadas el equipo pensó en situaciones en las que estas personas pudieran estar para utilizar nuestro producto y la manera en la que interactuarían con él. El resultado de este proceso fue la creación de dos escenarios.</a:t>
            </a:r>
            <a:endParaRPr lang="es-MX" sz="2000" b="1" dirty="0">
              <a:solidFill>
                <a:srgbClr val="313131"/>
              </a:solidFill>
            </a:endParaRPr>
          </a:p>
        </p:txBody>
      </p:sp>
    </p:spTree>
    <p:extLst>
      <p:ext uri="{BB962C8B-B14F-4D97-AF65-F5344CB8AC3E}">
        <p14:creationId xmlns:p14="http://schemas.microsoft.com/office/powerpoint/2010/main" val="367745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7667FF9-01A8-40FA-99D5-2A5150E3C7F1}"/>
              </a:ext>
            </a:extLst>
          </p:cNvPr>
          <p:cNvPicPr>
            <a:picLocks noChangeAspect="1"/>
          </p:cNvPicPr>
          <p:nvPr/>
        </p:nvPicPr>
        <p:blipFill>
          <a:blip r:embed="rId2"/>
          <a:stretch>
            <a:fillRect/>
          </a:stretch>
        </p:blipFill>
        <p:spPr>
          <a:xfrm>
            <a:off x="5369765" y="0"/>
            <a:ext cx="6822235" cy="6858000"/>
          </a:xfrm>
          <a:prstGeom prst="rect">
            <a:avLst/>
          </a:prstGeom>
        </p:spPr>
      </p:pic>
      <p:sp>
        <p:nvSpPr>
          <p:cNvPr id="10" name="Rectángulo 9">
            <a:extLst>
              <a:ext uri="{FF2B5EF4-FFF2-40B4-BE49-F238E27FC236}">
                <a16:creationId xmlns:a16="http://schemas.microsoft.com/office/drawing/2014/main" id="{20823AA1-BF5E-4186-A77C-E4A4FC2785EC}"/>
              </a:ext>
            </a:extLst>
          </p:cNvPr>
          <p:cNvSpPr/>
          <p:nvPr/>
        </p:nvSpPr>
        <p:spPr>
          <a:xfrm>
            <a:off x="0" y="0"/>
            <a:ext cx="5281863" cy="6858000"/>
          </a:xfrm>
          <a:prstGeom prst="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F75EAA1-1000-483B-BA24-8B32F5EA474D}"/>
              </a:ext>
            </a:extLst>
          </p:cNvPr>
          <p:cNvSpPr txBox="1"/>
          <p:nvPr/>
        </p:nvSpPr>
        <p:spPr>
          <a:xfrm>
            <a:off x="646975" y="3105834"/>
            <a:ext cx="3987911" cy="707886"/>
          </a:xfrm>
          <a:prstGeom prst="rect">
            <a:avLst/>
          </a:prstGeom>
          <a:noFill/>
        </p:spPr>
        <p:txBody>
          <a:bodyPr wrap="square" rtlCol="0">
            <a:spAutoFit/>
          </a:bodyPr>
          <a:lstStyle/>
          <a:p>
            <a:pPr algn="ctr"/>
            <a:r>
              <a:rPr lang="es-MX" sz="4000" b="1" dirty="0">
                <a:solidFill>
                  <a:schemeClr val="bg1"/>
                </a:solidFill>
              </a:rPr>
              <a:t>Persona #1 </a:t>
            </a:r>
          </a:p>
        </p:txBody>
      </p:sp>
    </p:spTree>
    <p:extLst>
      <p:ext uri="{BB962C8B-B14F-4D97-AF65-F5344CB8AC3E}">
        <p14:creationId xmlns:p14="http://schemas.microsoft.com/office/powerpoint/2010/main" val="35501172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3211</Words>
  <Application>Microsoft Office PowerPoint</Application>
  <PresentationFormat>Panorámica</PresentationFormat>
  <Paragraphs>453</Paragraphs>
  <Slides>54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54</vt:i4>
      </vt:variant>
    </vt:vector>
  </HeadingPairs>
  <TitlesOfParts>
    <vt:vector size="61" baseType="lpstr">
      <vt:lpstr>Arial</vt:lpstr>
      <vt:lpstr>Calibri</vt:lpstr>
      <vt:lpstr>Calibri Light</vt:lpstr>
      <vt:lpstr>Cambria Math</vt:lpstr>
      <vt:lpstr>Montserrat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JOSUE CHAN GONGORA</dc:creator>
  <cp:lastModifiedBy>CARLOS JOSUE CHAN GONGORA</cp:lastModifiedBy>
  <cp:revision>89</cp:revision>
  <dcterms:created xsi:type="dcterms:W3CDTF">2021-06-25T15:29:59Z</dcterms:created>
  <dcterms:modified xsi:type="dcterms:W3CDTF">2021-06-28T14:19:59Z</dcterms:modified>
</cp:coreProperties>
</file>